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aaa530266e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46df5ef7e4e28"/>
  </p:sldMasterIdLst>
  <p:sldIdLst>
    <p:sldId xmlns:r="http://schemas.openxmlformats.org/officeDocument/2006/relationships" id="256" r:id="R13b473253c174c93"/>
    <p:sldId xmlns:r="http://schemas.openxmlformats.org/officeDocument/2006/relationships" id="257" r:id="R44d5e2d118534e49"/>
    <p:sldId xmlns:r="http://schemas.openxmlformats.org/officeDocument/2006/relationships" id="258" r:id="R80e3a08a39614d7e"/>
    <p:sldId xmlns:r="http://schemas.openxmlformats.org/officeDocument/2006/relationships" id="259" r:id="R8b95676ae8d641ba"/>
    <p:sldId xmlns:r="http://schemas.openxmlformats.org/officeDocument/2006/relationships" id="260" r:id="R5f2793c4ae144cdd"/>
    <p:sldId xmlns:r="http://schemas.openxmlformats.org/officeDocument/2006/relationships" id="261" r:id="R1806177628f14a7d"/>
    <p:sldId xmlns:r="http://schemas.openxmlformats.org/officeDocument/2006/relationships" id="262" r:id="R9fbfa01e239a48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46df5ef7e4e28" /><Relationship Type="http://schemas.openxmlformats.org/officeDocument/2006/relationships/slide" Target="/ppt/slides/slide1.xml" Id="R13b473253c174c93" /><Relationship Type="http://schemas.openxmlformats.org/officeDocument/2006/relationships/slide" Target="/ppt/slides/slide2.xml" Id="R44d5e2d118534e49" /><Relationship Type="http://schemas.openxmlformats.org/officeDocument/2006/relationships/slide" Target="/ppt/slides/slide3.xml" Id="R80e3a08a39614d7e" /><Relationship Type="http://schemas.openxmlformats.org/officeDocument/2006/relationships/slide" Target="/ppt/slides/slide4.xml" Id="R8b95676ae8d641ba" /><Relationship Type="http://schemas.openxmlformats.org/officeDocument/2006/relationships/slide" Target="/ppt/slides/slide5.xml" Id="R5f2793c4ae144cdd" /><Relationship Type="http://schemas.openxmlformats.org/officeDocument/2006/relationships/slide" Target="/ppt/slides/slide6.xml" Id="R1806177628f14a7d" /><Relationship Type="http://schemas.openxmlformats.org/officeDocument/2006/relationships/slide" Target="/ppt/slides/slide7.xml" Id="R9fbfa01e239a48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131c3ed36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e1a25e6b485f" /><Relationship Type="http://schemas.openxmlformats.org/officeDocument/2006/relationships/theme" Target="/ppt/slideMasters/theme/theme1.xml" Id="R303917108d92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7e1a25e6b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e14128eea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edf066a9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0a9007f1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3f5a243a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ed767d83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b634fe3fb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2b9dff15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BAKKAN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BAKKAN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