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1720cc20a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960f40d9644aa4"/>
  </p:sldMasterIdLst>
  <p:sldIdLst>
    <p:sldId xmlns:r="http://schemas.openxmlformats.org/officeDocument/2006/relationships" id="256" r:id="R370933d321344811"/>
    <p:sldId xmlns:r="http://schemas.openxmlformats.org/officeDocument/2006/relationships" id="257" r:id="R13bb1b204dd140a2"/>
    <p:sldId xmlns:r="http://schemas.openxmlformats.org/officeDocument/2006/relationships" id="258" r:id="Re244970b405741a6"/>
    <p:sldId xmlns:r="http://schemas.openxmlformats.org/officeDocument/2006/relationships" id="259" r:id="Ra7f1e740ea9144b9"/>
    <p:sldId xmlns:r="http://schemas.openxmlformats.org/officeDocument/2006/relationships" id="260" r:id="R74c9d0fc4da54246"/>
    <p:sldId xmlns:r="http://schemas.openxmlformats.org/officeDocument/2006/relationships" id="261" r:id="Rb5ae581fd6384c65"/>
    <p:sldId xmlns:r="http://schemas.openxmlformats.org/officeDocument/2006/relationships" id="262" r:id="Rfe8549c6df0c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60f40d9644aa4" /><Relationship Type="http://schemas.openxmlformats.org/officeDocument/2006/relationships/slide" Target="/ppt/slides/slide1.xml" Id="R370933d321344811" /><Relationship Type="http://schemas.openxmlformats.org/officeDocument/2006/relationships/slide" Target="/ppt/slides/slide2.xml" Id="R13bb1b204dd140a2" /><Relationship Type="http://schemas.openxmlformats.org/officeDocument/2006/relationships/slide" Target="/ppt/slides/slide3.xml" Id="Re244970b405741a6" /><Relationship Type="http://schemas.openxmlformats.org/officeDocument/2006/relationships/slide" Target="/ppt/slides/slide4.xml" Id="Ra7f1e740ea9144b9" /><Relationship Type="http://schemas.openxmlformats.org/officeDocument/2006/relationships/slide" Target="/ppt/slides/slide5.xml" Id="R74c9d0fc4da54246" /><Relationship Type="http://schemas.openxmlformats.org/officeDocument/2006/relationships/slide" Target="/ppt/slides/slide6.xml" Id="Rb5ae581fd6384c65" /><Relationship Type="http://schemas.openxmlformats.org/officeDocument/2006/relationships/slide" Target="/ppt/slides/slide7.xml" Id="Rfe8549c6df0c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d9f1e5592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b3cd7918541c0" /><Relationship Type="http://schemas.openxmlformats.org/officeDocument/2006/relationships/theme" Target="/ppt/slideMasters/theme/theme1.xml" Id="Rd3d5a31894fb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b3cd7918541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f6cf28e8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e073ef1b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39fed72c46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ed79b41f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78c92d93e40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d4ccfb5574a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125d3b1fd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LIMPOPO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LIMPOPO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44 769 841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44 937 965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ENDRE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ketil.pedersen@gmail.com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986 515 127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LIMPOPO INVEST AS</a:t>
            </a:r>
          </a:p>
        </p:txBody>
      </p:sp>
    </p:spTree>
  </p:cSld>
  <p:clrMapOvr>
    <a:masterClrMapping xmlns:a="http://schemas.openxmlformats.org/drawingml/2006/main"/>
  </p:clrMapOvr>
</p:sld>
</file>