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a4f887b7c34d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56032b89f642b4"/>
  </p:sldMasterIdLst>
  <p:sldIdLst>
    <p:sldId xmlns:r="http://schemas.openxmlformats.org/officeDocument/2006/relationships" id="256" r:id="R210baf1ede4348ab"/>
    <p:sldId xmlns:r="http://schemas.openxmlformats.org/officeDocument/2006/relationships" id="257" r:id="R93aa4e93e1304a0a"/>
    <p:sldId xmlns:r="http://schemas.openxmlformats.org/officeDocument/2006/relationships" id="258" r:id="R148694d712984dc7"/>
    <p:sldId xmlns:r="http://schemas.openxmlformats.org/officeDocument/2006/relationships" id="259" r:id="R36c4025fead344a7"/>
    <p:sldId xmlns:r="http://schemas.openxmlformats.org/officeDocument/2006/relationships" id="260" r:id="R5404363dd8f74b01"/>
    <p:sldId xmlns:r="http://schemas.openxmlformats.org/officeDocument/2006/relationships" id="261" r:id="R155312407521431b"/>
    <p:sldId xmlns:r="http://schemas.openxmlformats.org/officeDocument/2006/relationships" id="262" r:id="R65b6872dfca343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56032b89f642b4" /><Relationship Type="http://schemas.openxmlformats.org/officeDocument/2006/relationships/slide" Target="/ppt/slides/slide1.xml" Id="R210baf1ede4348ab" /><Relationship Type="http://schemas.openxmlformats.org/officeDocument/2006/relationships/slide" Target="/ppt/slides/slide2.xml" Id="R93aa4e93e1304a0a" /><Relationship Type="http://schemas.openxmlformats.org/officeDocument/2006/relationships/slide" Target="/ppt/slides/slide3.xml" Id="R148694d712984dc7" /><Relationship Type="http://schemas.openxmlformats.org/officeDocument/2006/relationships/slide" Target="/ppt/slides/slide4.xml" Id="R36c4025fead344a7" /><Relationship Type="http://schemas.openxmlformats.org/officeDocument/2006/relationships/slide" Target="/ppt/slides/slide5.xml" Id="R5404363dd8f74b01" /><Relationship Type="http://schemas.openxmlformats.org/officeDocument/2006/relationships/slide" Target="/ppt/slides/slide6.xml" Id="R155312407521431b" /><Relationship Type="http://schemas.openxmlformats.org/officeDocument/2006/relationships/slide" Target="/ppt/slides/slide7.xml" Id="R65b6872dfca343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b44404a52c46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27f24cd9e4789" /><Relationship Type="http://schemas.openxmlformats.org/officeDocument/2006/relationships/theme" Target="/ppt/slideMasters/theme/theme1.xml" Id="R4a71f8dad37443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827f24cd9e47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0b43a3d4c4f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59762fcc343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2419834c04c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58e8f90574f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8911fcf034f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b8a849c8f44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347e0e29944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NEUMANN HOLDING &amp;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NEUMANN HOLDING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NEUMANN HOLDING &amp;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NEUMANN HOLDING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NEUMANN HOLDING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NEUMANN HOLDING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2 088 185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2 526 452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NEUMANN HOLDING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NEUMANN ARNTSEN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NEUMANN HOLDING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Brøsetekra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81 02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firmapost@neumanninvest.no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www.neumanninvest.no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986 571 779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NEUMANN HOLDING &amp; INVEST AS</a:t>
            </a:r>
          </a:p>
        </p:txBody>
      </p:sp>
    </p:spTree>
  </p:cSld>
  <p:clrMapOvr>
    <a:masterClrMapping xmlns:a="http://schemas.openxmlformats.org/drawingml/2006/main"/>
  </p:clrMapOvr>
</p:sld>
</file>