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a6fdcd94f5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7d1a6eab6491c"/>
  </p:sldMasterIdLst>
  <p:sldIdLst>
    <p:sldId xmlns:r="http://schemas.openxmlformats.org/officeDocument/2006/relationships" id="256" r:id="R147c9e5697e34a23"/>
    <p:sldId xmlns:r="http://schemas.openxmlformats.org/officeDocument/2006/relationships" id="257" r:id="R4988cef87a7b495e"/>
    <p:sldId xmlns:r="http://schemas.openxmlformats.org/officeDocument/2006/relationships" id="258" r:id="Rfa5d53dcded54741"/>
    <p:sldId xmlns:r="http://schemas.openxmlformats.org/officeDocument/2006/relationships" id="259" r:id="R5c06750dc0ab46cb"/>
    <p:sldId xmlns:r="http://schemas.openxmlformats.org/officeDocument/2006/relationships" id="260" r:id="R428a13eb3dfd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7d1a6eab6491c" /><Relationship Type="http://schemas.openxmlformats.org/officeDocument/2006/relationships/slide" Target="/ppt/slides/slide1.xml" Id="R147c9e5697e34a23" /><Relationship Type="http://schemas.openxmlformats.org/officeDocument/2006/relationships/slide" Target="/ppt/slides/slide2.xml" Id="R4988cef87a7b495e" /><Relationship Type="http://schemas.openxmlformats.org/officeDocument/2006/relationships/slide" Target="/ppt/slides/slide3.xml" Id="Rfa5d53dcded54741" /><Relationship Type="http://schemas.openxmlformats.org/officeDocument/2006/relationships/slide" Target="/ppt/slides/slide4.xml" Id="R5c06750dc0ab46cb" /><Relationship Type="http://schemas.openxmlformats.org/officeDocument/2006/relationships/slide" Target="/ppt/slides/slide5.xml" Id="R428a13eb3dfd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c5edc4d274e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9bf28e23141b9" /><Relationship Type="http://schemas.openxmlformats.org/officeDocument/2006/relationships/theme" Target="/ppt/slideMasters/theme/theme1.xml" Id="Rca7abcd90a0845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9bf28e231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956e012b247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0216bb60a4a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f96104e9747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09b41927f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9ee05198a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KOMREV NORD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KOMREV NORD IKS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04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986 574 689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