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d07130b3d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622b2e52e4108"/>
  </p:sldMasterIdLst>
  <p:sldIdLst>
    <p:sldId xmlns:r="http://schemas.openxmlformats.org/officeDocument/2006/relationships" id="256" r:id="Rd2dba0d2523c4642"/>
    <p:sldId xmlns:r="http://schemas.openxmlformats.org/officeDocument/2006/relationships" id="257" r:id="Rb817c9f5b0a040c1"/>
    <p:sldId xmlns:r="http://schemas.openxmlformats.org/officeDocument/2006/relationships" id="258" r:id="R16e17c33ea304812"/>
    <p:sldId xmlns:r="http://schemas.openxmlformats.org/officeDocument/2006/relationships" id="259" r:id="Rc9363d9b4122499d"/>
    <p:sldId xmlns:r="http://schemas.openxmlformats.org/officeDocument/2006/relationships" id="260" r:id="Rf4c63c5e51db45b8"/>
    <p:sldId xmlns:r="http://schemas.openxmlformats.org/officeDocument/2006/relationships" id="261" r:id="R66586121460c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622b2e52e4108" /><Relationship Type="http://schemas.openxmlformats.org/officeDocument/2006/relationships/slide" Target="/ppt/slides/slide1.xml" Id="Rd2dba0d2523c4642" /><Relationship Type="http://schemas.openxmlformats.org/officeDocument/2006/relationships/slide" Target="/ppt/slides/slide2.xml" Id="Rb817c9f5b0a040c1" /><Relationship Type="http://schemas.openxmlformats.org/officeDocument/2006/relationships/slide" Target="/ppt/slides/slide3.xml" Id="R16e17c33ea304812" /><Relationship Type="http://schemas.openxmlformats.org/officeDocument/2006/relationships/slide" Target="/ppt/slides/slide4.xml" Id="Rc9363d9b4122499d" /><Relationship Type="http://schemas.openxmlformats.org/officeDocument/2006/relationships/slide" Target="/ppt/slides/slide5.xml" Id="Rf4c63c5e51db45b8" /><Relationship Type="http://schemas.openxmlformats.org/officeDocument/2006/relationships/slide" Target="/ppt/slides/slide6.xml" Id="R66586121460c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29f0154d3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13fa6335470f" /><Relationship Type="http://schemas.openxmlformats.org/officeDocument/2006/relationships/theme" Target="/ppt/slideMasters/theme/theme1.xml" Id="Rdf414798781e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a13fa6335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71ccb581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dfab65fc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90de4519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11088ae93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3193f2a8b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e9d0d754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KOMMUNEREVISJON IKS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13 290 504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6 756 459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Torggata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61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lak@salten-revisjon.no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