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e99b49ab8e48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68bef024bf42d7"/>
  </p:sldMasterIdLst>
  <p:sldIdLst>
    <p:sldId xmlns:r="http://schemas.openxmlformats.org/officeDocument/2006/relationships" id="256" r:id="R6537f60d76fd4814"/>
    <p:sldId xmlns:r="http://schemas.openxmlformats.org/officeDocument/2006/relationships" id="257" r:id="R9461797a261b43a4"/>
    <p:sldId xmlns:r="http://schemas.openxmlformats.org/officeDocument/2006/relationships" id="258" r:id="R46cf5ee814fa4e39"/>
    <p:sldId xmlns:r="http://schemas.openxmlformats.org/officeDocument/2006/relationships" id="259" r:id="R1613dde912184c13"/>
    <p:sldId xmlns:r="http://schemas.openxmlformats.org/officeDocument/2006/relationships" id="260" r:id="Re49e6d4368e84baa"/>
    <p:sldId xmlns:r="http://schemas.openxmlformats.org/officeDocument/2006/relationships" id="261" r:id="Rc309fe65539641ce"/>
    <p:sldId xmlns:r="http://schemas.openxmlformats.org/officeDocument/2006/relationships" id="262" r:id="R9ad8aafc8d9042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8bef024bf42d7" /><Relationship Type="http://schemas.openxmlformats.org/officeDocument/2006/relationships/slide" Target="/ppt/slides/slide1.xml" Id="R6537f60d76fd4814" /><Relationship Type="http://schemas.openxmlformats.org/officeDocument/2006/relationships/slide" Target="/ppt/slides/slide2.xml" Id="R9461797a261b43a4" /><Relationship Type="http://schemas.openxmlformats.org/officeDocument/2006/relationships/slide" Target="/ppt/slides/slide3.xml" Id="R46cf5ee814fa4e39" /><Relationship Type="http://schemas.openxmlformats.org/officeDocument/2006/relationships/slide" Target="/ppt/slides/slide4.xml" Id="R1613dde912184c13" /><Relationship Type="http://schemas.openxmlformats.org/officeDocument/2006/relationships/slide" Target="/ppt/slides/slide5.xml" Id="Re49e6d4368e84baa" /><Relationship Type="http://schemas.openxmlformats.org/officeDocument/2006/relationships/slide" Target="/ppt/slides/slide6.xml" Id="Rc309fe65539641ce" /><Relationship Type="http://schemas.openxmlformats.org/officeDocument/2006/relationships/slide" Target="/ppt/slides/slide7.xml" Id="R9ad8aafc8d9042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eda48209c348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3def5b9f64264" /><Relationship Type="http://schemas.openxmlformats.org/officeDocument/2006/relationships/theme" Target="/ppt/slideMasters/theme/theme1.xml" Id="R8a67b7c6cee841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53def5b9f642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239ce72724d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095507c8343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f3008589044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78ebf7ccf4a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608ce47ae4e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c628261f541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0125e964d48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ROLF 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HOLM AS ble etablert [år] og holder til i Setskog.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280 496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−355 936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−893 275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241 079 823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292 717 126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THORBEN 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Bunesveien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1954 Setskog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27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www.lillestromdelta.no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986 659 420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HOLM AS</a:t>
            </a:r>
          </a:p>
        </p:txBody>
      </p:sp>
    </p:spTree>
  </p:cSld>
  <p:clrMapOvr>
    <a:masterClrMapping xmlns:a="http://schemas.openxmlformats.org/drawingml/2006/main"/>
  </p:clrMapOvr>
</p:sld>
</file>