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2f23be4fa049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0fc809a34145eb"/>
  </p:sldMasterIdLst>
  <p:sldIdLst>
    <p:sldId xmlns:r="http://schemas.openxmlformats.org/officeDocument/2006/relationships" id="256" r:id="R612116be67e842f5"/>
    <p:sldId xmlns:r="http://schemas.openxmlformats.org/officeDocument/2006/relationships" id="257" r:id="R7dbfae458a3e4775"/>
    <p:sldId xmlns:r="http://schemas.openxmlformats.org/officeDocument/2006/relationships" id="258" r:id="Rf7246e7f71a7412e"/>
    <p:sldId xmlns:r="http://schemas.openxmlformats.org/officeDocument/2006/relationships" id="259" r:id="R50b2e0eff1434ef8"/>
    <p:sldId xmlns:r="http://schemas.openxmlformats.org/officeDocument/2006/relationships" id="260" r:id="R204b094067074791"/>
    <p:sldId xmlns:r="http://schemas.openxmlformats.org/officeDocument/2006/relationships" id="261" r:id="Ra7e86b26a2bf4485"/>
    <p:sldId xmlns:r="http://schemas.openxmlformats.org/officeDocument/2006/relationships" id="262" r:id="Ra4e1b18cca934d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fc809a34145eb" /><Relationship Type="http://schemas.openxmlformats.org/officeDocument/2006/relationships/slide" Target="/ppt/slides/slide1.xml" Id="R612116be67e842f5" /><Relationship Type="http://schemas.openxmlformats.org/officeDocument/2006/relationships/slide" Target="/ppt/slides/slide2.xml" Id="R7dbfae458a3e4775" /><Relationship Type="http://schemas.openxmlformats.org/officeDocument/2006/relationships/slide" Target="/ppt/slides/slide3.xml" Id="Rf7246e7f71a7412e" /><Relationship Type="http://schemas.openxmlformats.org/officeDocument/2006/relationships/slide" Target="/ppt/slides/slide4.xml" Id="R50b2e0eff1434ef8" /><Relationship Type="http://schemas.openxmlformats.org/officeDocument/2006/relationships/slide" Target="/ppt/slides/slide5.xml" Id="R204b094067074791" /><Relationship Type="http://schemas.openxmlformats.org/officeDocument/2006/relationships/slide" Target="/ppt/slides/slide6.xml" Id="Ra7e86b26a2bf4485" /><Relationship Type="http://schemas.openxmlformats.org/officeDocument/2006/relationships/slide" Target="/ppt/slides/slide7.xml" Id="Ra4e1b18cca934d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275dc23ad643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d2148a6a240cf" /><Relationship Type="http://schemas.openxmlformats.org/officeDocument/2006/relationships/theme" Target="/ppt/slideMasters/theme/theme1.xml" Id="R5b4c0ea7511e43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0d2148a6a240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20319baf248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52f6b8caf4d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0471807304d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3ba64df904e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a9133d31a4e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7cbb3f68f40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5c76f868f4e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ENTREPRENØR AS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35 398 967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698 801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7 406 907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13 616 697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BNØ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NYMO1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OSHAUG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Kopparleden 9872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49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986 662 707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ENTREPRENØR AS</a:t>
            </a:r>
          </a:p>
        </p:txBody>
      </p:sp>
    </p:spTree>
  </p:cSld>
  <p:clrMapOvr>
    <a:masterClrMapping xmlns:a="http://schemas.openxmlformats.org/drawingml/2006/main"/>
  </p:clrMapOvr>
</p:sld>
</file>