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54ebadb4d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bf5ec493e4a8c"/>
  </p:sldMasterIdLst>
  <p:sldIdLst>
    <p:sldId xmlns:r="http://schemas.openxmlformats.org/officeDocument/2006/relationships" id="256" r:id="Rbfc7a608b1bc42a4"/>
    <p:sldId xmlns:r="http://schemas.openxmlformats.org/officeDocument/2006/relationships" id="257" r:id="R89716ebe55a04652"/>
    <p:sldId xmlns:r="http://schemas.openxmlformats.org/officeDocument/2006/relationships" id="258" r:id="Ra4a593fe69fc4608"/>
    <p:sldId xmlns:r="http://schemas.openxmlformats.org/officeDocument/2006/relationships" id="259" r:id="Rb21002303f9247a3"/>
    <p:sldId xmlns:r="http://schemas.openxmlformats.org/officeDocument/2006/relationships" id="260" r:id="Ra26ceb0b546b499a"/>
    <p:sldId xmlns:r="http://schemas.openxmlformats.org/officeDocument/2006/relationships" id="261" r:id="R752af408aea5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bf5ec493e4a8c" /><Relationship Type="http://schemas.openxmlformats.org/officeDocument/2006/relationships/slide" Target="/ppt/slides/slide1.xml" Id="Rbfc7a608b1bc42a4" /><Relationship Type="http://schemas.openxmlformats.org/officeDocument/2006/relationships/slide" Target="/ppt/slides/slide2.xml" Id="R89716ebe55a04652" /><Relationship Type="http://schemas.openxmlformats.org/officeDocument/2006/relationships/slide" Target="/ppt/slides/slide3.xml" Id="Ra4a593fe69fc4608" /><Relationship Type="http://schemas.openxmlformats.org/officeDocument/2006/relationships/slide" Target="/ppt/slides/slide4.xml" Id="Rb21002303f9247a3" /><Relationship Type="http://schemas.openxmlformats.org/officeDocument/2006/relationships/slide" Target="/ppt/slides/slide5.xml" Id="Ra26ceb0b546b499a" /><Relationship Type="http://schemas.openxmlformats.org/officeDocument/2006/relationships/slide" Target="/ppt/slides/slide6.xml" Id="R752af408aea5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807d14471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38bdccdf4d8c" /><Relationship Type="http://schemas.openxmlformats.org/officeDocument/2006/relationships/theme" Target="/ppt/slideMasters/theme/theme1.xml" Id="R1af6aef977bb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938bdccdf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e28d0ae4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9bef1e19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e9d7ee5a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723da753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0e632bf0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b4e763be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