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b792a6127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8b56a28004e47"/>
  </p:sldMasterIdLst>
  <p:sldIdLst>
    <p:sldId xmlns:r="http://schemas.openxmlformats.org/officeDocument/2006/relationships" id="256" r:id="R2244e44eb1424be7"/>
    <p:sldId xmlns:r="http://schemas.openxmlformats.org/officeDocument/2006/relationships" id="257" r:id="Ra02cb37b598644ab"/>
    <p:sldId xmlns:r="http://schemas.openxmlformats.org/officeDocument/2006/relationships" id="258" r:id="R68a53795c90c43bc"/>
    <p:sldId xmlns:r="http://schemas.openxmlformats.org/officeDocument/2006/relationships" id="259" r:id="R1c7bf9ce327f4e6f"/>
    <p:sldId xmlns:r="http://schemas.openxmlformats.org/officeDocument/2006/relationships" id="260" r:id="Rf705b3a82d9c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8b56a28004e47" /><Relationship Type="http://schemas.openxmlformats.org/officeDocument/2006/relationships/slide" Target="/ppt/slides/slide1.xml" Id="R2244e44eb1424be7" /><Relationship Type="http://schemas.openxmlformats.org/officeDocument/2006/relationships/slide" Target="/ppt/slides/slide2.xml" Id="Ra02cb37b598644ab" /><Relationship Type="http://schemas.openxmlformats.org/officeDocument/2006/relationships/slide" Target="/ppt/slides/slide3.xml" Id="R68a53795c90c43bc" /><Relationship Type="http://schemas.openxmlformats.org/officeDocument/2006/relationships/slide" Target="/ppt/slides/slide4.xml" Id="R1c7bf9ce327f4e6f" /><Relationship Type="http://schemas.openxmlformats.org/officeDocument/2006/relationships/slide" Target="/ppt/slides/slide5.xml" Id="Rf705b3a82d9c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b9e707954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0b14fd2f4a51" /><Relationship Type="http://schemas.openxmlformats.org/officeDocument/2006/relationships/theme" Target="/ppt/slideMasters/theme/theme1.xml" Id="R56c9c0c0bb80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c0b14fd2f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9bf6b51c7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8191f2a9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2bddbfe8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0f3a10fae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e0b78874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