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3d24d7276d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b750dabf44e2f"/>
  </p:sldMasterIdLst>
  <p:sldIdLst>
    <p:sldId xmlns:r="http://schemas.openxmlformats.org/officeDocument/2006/relationships" id="256" r:id="R49549d6cdc014a3b"/>
    <p:sldId xmlns:r="http://schemas.openxmlformats.org/officeDocument/2006/relationships" id="257" r:id="R5f1f97263f834985"/>
    <p:sldId xmlns:r="http://schemas.openxmlformats.org/officeDocument/2006/relationships" id="258" r:id="Rd9bf8ab06ec840d8"/>
    <p:sldId xmlns:r="http://schemas.openxmlformats.org/officeDocument/2006/relationships" id="259" r:id="Rd579310d3a6f4ada"/>
    <p:sldId xmlns:r="http://schemas.openxmlformats.org/officeDocument/2006/relationships" id="260" r:id="R25baf1c2215f41b6"/>
    <p:sldId xmlns:r="http://schemas.openxmlformats.org/officeDocument/2006/relationships" id="261" r:id="Rd1835f16982a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b750dabf44e2f" /><Relationship Type="http://schemas.openxmlformats.org/officeDocument/2006/relationships/slide" Target="/ppt/slides/slide1.xml" Id="R49549d6cdc014a3b" /><Relationship Type="http://schemas.openxmlformats.org/officeDocument/2006/relationships/slide" Target="/ppt/slides/slide2.xml" Id="R5f1f97263f834985" /><Relationship Type="http://schemas.openxmlformats.org/officeDocument/2006/relationships/slide" Target="/ppt/slides/slide3.xml" Id="Rd9bf8ab06ec840d8" /><Relationship Type="http://schemas.openxmlformats.org/officeDocument/2006/relationships/slide" Target="/ppt/slides/slide4.xml" Id="Rd579310d3a6f4ada" /><Relationship Type="http://schemas.openxmlformats.org/officeDocument/2006/relationships/slide" Target="/ppt/slides/slide5.xml" Id="R25baf1c2215f41b6" /><Relationship Type="http://schemas.openxmlformats.org/officeDocument/2006/relationships/slide" Target="/ppt/slides/slide6.xml" Id="Rd1835f16982a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c9dec194b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8d7ff72ce4db9" /><Relationship Type="http://schemas.openxmlformats.org/officeDocument/2006/relationships/theme" Target="/ppt/slideMasters/theme/theme1.xml" Id="R8f7d5d5c5471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8d7ff72ce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a5858bd6a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c0af23915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59d4a2c97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4c9e747804f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c5bdbf87c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d706650d3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 ODDEN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ODDEN REGNSKAP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487 980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annodden@online.no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986 681 108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