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ce1b1bf865140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3696214c1d40d0"/>
  </p:sldMasterIdLst>
  <p:sldIdLst>
    <p:sldId xmlns:r="http://schemas.openxmlformats.org/officeDocument/2006/relationships" id="256" r:id="Rf238674ee9814dda"/>
    <p:sldId xmlns:r="http://schemas.openxmlformats.org/officeDocument/2006/relationships" id="257" r:id="R7b53e9c0abea447d"/>
    <p:sldId xmlns:r="http://schemas.openxmlformats.org/officeDocument/2006/relationships" id="258" r:id="Rb253d5f2bc844ea2"/>
    <p:sldId xmlns:r="http://schemas.openxmlformats.org/officeDocument/2006/relationships" id="259" r:id="R0dc34aaeca554dd8"/>
    <p:sldId xmlns:r="http://schemas.openxmlformats.org/officeDocument/2006/relationships" id="260" r:id="R275383bf98514105"/>
    <p:sldId xmlns:r="http://schemas.openxmlformats.org/officeDocument/2006/relationships" id="261" r:id="Reb83ded064a94ec8"/>
    <p:sldId xmlns:r="http://schemas.openxmlformats.org/officeDocument/2006/relationships" id="262" r:id="R492fbafbb5b14c9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3696214c1d40d0" /><Relationship Type="http://schemas.openxmlformats.org/officeDocument/2006/relationships/slide" Target="/ppt/slides/slide1.xml" Id="Rf238674ee9814dda" /><Relationship Type="http://schemas.openxmlformats.org/officeDocument/2006/relationships/slide" Target="/ppt/slides/slide2.xml" Id="R7b53e9c0abea447d" /><Relationship Type="http://schemas.openxmlformats.org/officeDocument/2006/relationships/slide" Target="/ppt/slides/slide3.xml" Id="Rb253d5f2bc844ea2" /><Relationship Type="http://schemas.openxmlformats.org/officeDocument/2006/relationships/slide" Target="/ppt/slides/slide4.xml" Id="R0dc34aaeca554dd8" /><Relationship Type="http://schemas.openxmlformats.org/officeDocument/2006/relationships/slide" Target="/ppt/slides/slide5.xml" Id="R275383bf98514105" /><Relationship Type="http://schemas.openxmlformats.org/officeDocument/2006/relationships/slide" Target="/ppt/slides/slide6.xml" Id="Reb83ded064a94ec8" /><Relationship Type="http://schemas.openxmlformats.org/officeDocument/2006/relationships/slide" Target="/ppt/slides/slide7.xml" Id="R492fbafbb5b14c9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5a918461ea43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85c0738cd4260" /><Relationship Type="http://schemas.openxmlformats.org/officeDocument/2006/relationships/theme" Target="/ppt/slideMasters/theme/theme1.xml" Id="Ra5c4c412625c462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f85c0738cd42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17ce2b03a64e1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4d66ab86c745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67525039149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dc8f42bbc47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0a05cf37fe4f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04e6b579a4d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621ca16184dd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MØTEPLASSER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MØTEPLASSER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844 060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−1 803 438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6 447 033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32 865 716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33 390 250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NÆSS JONSON  –  67,5 %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LENE ALM JONSON  –  22,5 %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ALM JONSON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Bragernes torg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3017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986 696 180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MØTEPLASSER AS</a:t>
            </a:r>
          </a:p>
        </p:txBody>
      </p:sp>
    </p:spTree>
  </p:cSld>
  <p:clrMapOvr>
    <a:masterClrMapping xmlns:a="http://schemas.openxmlformats.org/drawingml/2006/main"/>
  </p:clrMapOvr>
</p:sld>
</file>