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c89f16a5134d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17ba07c3ff4460"/>
  </p:sldMasterIdLst>
  <p:sldIdLst>
    <p:sldId xmlns:r="http://schemas.openxmlformats.org/officeDocument/2006/relationships" id="256" r:id="R44e0c7fc346248ce"/>
    <p:sldId xmlns:r="http://schemas.openxmlformats.org/officeDocument/2006/relationships" id="257" r:id="R2052278eb6a94923"/>
    <p:sldId xmlns:r="http://schemas.openxmlformats.org/officeDocument/2006/relationships" id="258" r:id="Re8fb622a01b24027"/>
    <p:sldId xmlns:r="http://schemas.openxmlformats.org/officeDocument/2006/relationships" id="259" r:id="R93d278d7b5f84bf9"/>
    <p:sldId xmlns:r="http://schemas.openxmlformats.org/officeDocument/2006/relationships" id="260" r:id="R4b04de5f27344476"/>
    <p:sldId xmlns:r="http://schemas.openxmlformats.org/officeDocument/2006/relationships" id="261" r:id="R621dcad5044e4f3d"/>
    <p:sldId xmlns:r="http://schemas.openxmlformats.org/officeDocument/2006/relationships" id="262" r:id="R5129da45867643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17ba07c3ff4460" /><Relationship Type="http://schemas.openxmlformats.org/officeDocument/2006/relationships/slide" Target="/ppt/slides/slide1.xml" Id="R44e0c7fc346248ce" /><Relationship Type="http://schemas.openxmlformats.org/officeDocument/2006/relationships/slide" Target="/ppt/slides/slide2.xml" Id="R2052278eb6a94923" /><Relationship Type="http://schemas.openxmlformats.org/officeDocument/2006/relationships/slide" Target="/ppt/slides/slide3.xml" Id="Re8fb622a01b24027" /><Relationship Type="http://schemas.openxmlformats.org/officeDocument/2006/relationships/slide" Target="/ppt/slides/slide4.xml" Id="R93d278d7b5f84bf9" /><Relationship Type="http://schemas.openxmlformats.org/officeDocument/2006/relationships/slide" Target="/ppt/slides/slide5.xml" Id="R4b04de5f27344476" /><Relationship Type="http://schemas.openxmlformats.org/officeDocument/2006/relationships/slide" Target="/ppt/slides/slide6.xml" Id="R621dcad5044e4f3d" /><Relationship Type="http://schemas.openxmlformats.org/officeDocument/2006/relationships/slide" Target="/ppt/slides/slide7.xml" Id="R5129da45867643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7402c2583a4c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5c006ca984e6f" /><Relationship Type="http://schemas.openxmlformats.org/officeDocument/2006/relationships/theme" Target="/ppt/slideMasters/theme/theme1.xml" Id="R69863f836c3347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f5c006ca984e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abc6a0d0043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5b0456fe54b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8eb16151d46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b9e2121c649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c8507b98c4b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ac6a012914c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647fbbb9342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AHR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AHR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1 111 404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244 913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837 494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12 405 539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16 660 008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HENNING RAMSTAD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Engelia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87 83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986 841 776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AHR AS</a:t>
            </a:r>
          </a:p>
        </p:txBody>
      </p:sp>
    </p:spTree>
  </p:cSld>
  <p:clrMapOvr>
    <a:masterClrMapping xmlns:a="http://schemas.openxmlformats.org/drawingml/2006/main"/>
  </p:clrMapOvr>
</p:sld>
</file>