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4bf864f6824f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69ff698dea4e62"/>
  </p:sldMasterIdLst>
  <p:sldIdLst>
    <p:sldId xmlns:r="http://schemas.openxmlformats.org/officeDocument/2006/relationships" id="256" r:id="R4641c834012c4cd2"/>
    <p:sldId xmlns:r="http://schemas.openxmlformats.org/officeDocument/2006/relationships" id="257" r:id="R8494621b1a6c416e"/>
    <p:sldId xmlns:r="http://schemas.openxmlformats.org/officeDocument/2006/relationships" id="258" r:id="R4a7c9119875f4c5a"/>
    <p:sldId xmlns:r="http://schemas.openxmlformats.org/officeDocument/2006/relationships" id="259" r:id="R5367679b4ddb4a92"/>
    <p:sldId xmlns:r="http://schemas.openxmlformats.org/officeDocument/2006/relationships" id="260" r:id="R74bd308d797e4976"/>
    <p:sldId xmlns:r="http://schemas.openxmlformats.org/officeDocument/2006/relationships" id="261" r:id="Rb9dc8ac6107b4bff"/>
    <p:sldId xmlns:r="http://schemas.openxmlformats.org/officeDocument/2006/relationships" id="262" r:id="R8cd58192e9314b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69ff698dea4e62" /><Relationship Type="http://schemas.openxmlformats.org/officeDocument/2006/relationships/slide" Target="/ppt/slides/slide1.xml" Id="R4641c834012c4cd2" /><Relationship Type="http://schemas.openxmlformats.org/officeDocument/2006/relationships/slide" Target="/ppt/slides/slide2.xml" Id="R8494621b1a6c416e" /><Relationship Type="http://schemas.openxmlformats.org/officeDocument/2006/relationships/slide" Target="/ppt/slides/slide3.xml" Id="R4a7c9119875f4c5a" /><Relationship Type="http://schemas.openxmlformats.org/officeDocument/2006/relationships/slide" Target="/ppt/slides/slide4.xml" Id="R5367679b4ddb4a92" /><Relationship Type="http://schemas.openxmlformats.org/officeDocument/2006/relationships/slide" Target="/ppt/slides/slide5.xml" Id="R74bd308d797e4976" /><Relationship Type="http://schemas.openxmlformats.org/officeDocument/2006/relationships/slide" Target="/ppt/slides/slide6.xml" Id="Rb9dc8ac6107b4bff" /><Relationship Type="http://schemas.openxmlformats.org/officeDocument/2006/relationships/slide" Target="/ppt/slides/slide7.xml" Id="R8cd58192e9314b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7dbc12caa94d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87c9361834685" /><Relationship Type="http://schemas.openxmlformats.org/officeDocument/2006/relationships/theme" Target="/ppt/slideMasters/theme/theme1.xml" Id="R0ac34c82c57241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e87c93618346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e125249ca41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b9eea5fc241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45c59d2464a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11179b05b47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b7f6638fb41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a4064284642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e3e6725b84f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ING. G HOLTE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G HOLTE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ING. G HOLTE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G HOLTE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G HOLTE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G HOLTE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−902 907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1 405 603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24 391 841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24 713 609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G HOLTE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TORMOD HOLTE  –  46,0 %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TORMOD HOLTE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BENDIK SANDNES HOLTE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HOLTE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HOLTE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HOLTE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G HOLTE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Seterhøybakken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geir.holte@ing-holte.no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986 857 656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G HOLTE AS</a:t>
            </a:r>
          </a:p>
        </p:txBody>
      </p:sp>
    </p:spTree>
  </p:cSld>
  <p:clrMapOvr>
    <a:masterClrMapping xmlns:a="http://schemas.openxmlformats.org/drawingml/2006/main"/>
  </p:clrMapOvr>
</p:sld>
</file>