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50327d0e8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1090d519f424c"/>
  </p:sldMasterIdLst>
  <p:sldIdLst>
    <p:sldId xmlns:r="http://schemas.openxmlformats.org/officeDocument/2006/relationships" id="256" r:id="R0e3ea4a47fdc4836"/>
    <p:sldId xmlns:r="http://schemas.openxmlformats.org/officeDocument/2006/relationships" id="257" r:id="R035910884fda4e9c"/>
    <p:sldId xmlns:r="http://schemas.openxmlformats.org/officeDocument/2006/relationships" id="258" r:id="Rd19069432e764cbf"/>
    <p:sldId xmlns:r="http://schemas.openxmlformats.org/officeDocument/2006/relationships" id="259" r:id="R579287bc0060454c"/>
    <p:sldId xmlns:r="http://schemas.openxmlformats.org/officeDocument/2006/relationships" id="260" r:id="R37b61a20096e4e84"/>
    <p:sldId xmlns:r="http://schemas.openxmlformats.org/officeDocument/2006/relationships" id="261" r:id="R1b4d20ac084d42bd"/>
    <p:sldId xmlns:r="http://schemas.openxmlformats.org/officeDocument/2006/relationships" id="262" r:id="R873985aa5112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1090d519f424c" /><Relationship Type="http://schemas.openxmlformats.org/officeDocument/2006/relationships/slide" Target="/ppt/slides/slide1.xml" Id="R0e3ea4a47fdc4836" /><Relationship Type="http://schemas.openxmlformats.org/officeDocument/2006/relationships/slide" Target="/ppt/slides/slide2.xml" Id="R035910884fda4e9c" /><Relationship Type="http://schemas.openxmlformats.org/officeDocument/2006/relationships/slide" Target="/ppt/slides/slide3.xml" Id="Rd19069432e764cbf" /><Relationship Type="http://schemas.openxmlformats.org/officeDocument/2006/relationships/slide" Target="/ppt/slides/slide4.xml" Id="R579287bc0060454c" /><Relationship Type="http://schemas.openxmlformats.org/officeDocument/2006/relationships/slide" Target="/ppt/slides/slide5.xml" Id="R37b61a20096e4e84" /><Relationship Type="http://schemas.openxmlformats.org/officeDocument/2006/relationships/slide" Target="/ppt/slides/slide6.xml" Id="R1b4d20ac084d42bd" /><Relationship Type="http://schemas.openxmlformats.org/officeDocument/2006/relationships/slide" Target="/ppt/slides/slide7.xml" Id="R873985aa5112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9b9a8c34e43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96c6128f042ec" /><Relationship Type="http://schemas.openxmlformats.org/officeDocument/2006/relationships/theme" Target="/ppt/slideMasters/theme/theme1.xml" Id="R4de66790e6de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96c6128f042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28732eff0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70d320a26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b867dff3f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1c52d53fd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129c70440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b4780ba042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44d74d2b7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RADIUMHOSPITALETS PARKERINGSSELSKAP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RADIUMHOSPITALETS PARKERINGSSELSKAP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20 363 918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9 625 372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80 524 206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136 467 061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UNIVERSITETSSYKEHUS HF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v/Daglig leder Anders Welle, c/o Oslo universitetssykehus HF, Sognsvannsveien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anders.welle@ous-hf.no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RADIUMHOSPITALETS PARKERINGSSELSKAP AS</a:t>
            </a:r>
          </a:p>
        </p:txBody>
      </p:sp>
    </p:spTree>
  </p:cSld>
  <p:clrMapOvr>
    <a:masterClrMapping xmlns:a="http://schemas.openxmlformats.org/drawingml/2006/main"/>
  </p:clrMapOvr>
</p:sld>
</file>