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e058fb893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0bdf6b3624341"/>
  </p:sldMasterIdLst>
  <p:sldIdLst>
    <p:sldId xmlns:r="http://schemas.openxmlformats.org/officeDocument/2006/relationships" id="256" r:id="Rff549fbcc33b49f4"/>
    <p:sldId xmlns:r="http://schemas.openxmlformats.org/officeDocument/2006/relationships" id="257" r:id="Rd5fd406decb04b24"/>
    <p:sldId xmlns:r="http://schemas.openxmlformats.org/officeDocument/2006/relationships" id="258" r:id="R983a4c5dc9df411e"/>
    <p:sldId xmlns:r="http://schemas.openxmlformats.org/officeDocument/2006/relationships" id="259" r:id="R7c6b528b86044127"/>
    <p:sldId xmlns:r="http://schemas.openxmlformats.org/officeDocument/2006/relationships" id="260" r:id="R3d5f5a9bfdae45cb"/>
    <p:sldId xmlns:r="http://schemas.openxmlformats.org/officeDocument/2006/relationships" id="261" r:id="R6e19a0ec6ca84a23"/>
    <p:sldId xmlns:r="http://schemas.openxmlformats.org/officeDocument/2006/relationships" id="262" r:id="Rc135f0612dd0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0bdf6b3624341" /><Relationship Type="http://schemas.openxmlformats.org/officeDocument/2006/relationships/slide" Target="/ppt/slides/slide1.xml" Id="Rff549fbcc33b49f4" /><Relationship Type="http://schemas.openxmlformats.org/officeDocument/2006/relationships/slide" Target="/ppt/slides/slide2.xml" Id="Rd5fd406decb04b24" /><Relationship Type="http://schemas.openxmlformats.org/officeDocument/2006/relationships/slide" Target="/ppt/slides/slide3.xml" Id="R983a4c5dc9df411e" /><Relationship Type="http://schemas.openxmlformats.org/officeDocument/2006/relationships/slide" Target="/ppt/slides/slide4.xml" Id="R7c6b528b86044127" /><Relationship Type="http://schemas.openxmlformats.org/officeDocument/2006/relationships/slide" Target="/ppt/slides/slide5.xml" Id="R3d5f5a9bfdae45cb" /><Relationship Type="http://schemas.openxmlformats.org/officeDocument/2006/relationships/slide" Target="/ppt/slides/slide6.xml" Id="R6e19a0ec6ca84a23" /><Relationship Type="http://schemas.openxmlformats.org/officeDocument/2006/relationships/slide" Target="/ppt/slides/slide7.xml" Id="Rc135f0612dd0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98bad596d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c7c165f4b4762" /><Relationship Type="http://schemas.openxmlformats.org/officeDocument/2006/relationships/theme" Target="/ppt/slideMasters/theme/theme1.xml" Id="R04e22378a23b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c7c165f4b47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9a34b1de40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5181fe1a3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dca6d01f34a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56bd1bb84e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a8ad1d7e64c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bcb6c83d41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fce29d946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VERDINOR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HALLAN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info@verdinor.no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www.VerdiNor.no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986 910 689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