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bd75a4d5f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a41b640354a66"/>
  </p:sldMasterIdLst>
  <p:sldIdLst>
    <p:sldId xmlns:r="http://schemas.openxmlformats.org/officeDocument/2006/relationships" id="256" r:id="R5950ca5f03b44e93"/>
    <p:sldId xmlns:r="http://schemas.openxmlformats.org/officeDocument/2006/relationships" id="257" r:id="R8765ecf037ef44e3"/>
    <p:sldId xmlns:r="http://schemas.openxmlformats.org/officeDocument/2006/relationships" id="258" r:id="R9fb09cc7766c44cd"/>
    <p:sldId xmlns:r="http://schemas.openxmlformats.org/officeDocument/2006/relationships" id="259" r:id="R76d26ebcd3e144fc"/>
    <p:sldId xmlns:r="http://schemas.openxmlformats.org/officeDocument/2006/relationships" id="260" r:id="R184db0ebe996465d"/>
    <p:sldId xmlns:r="http://schemas.openxmlformats.org/officeDocument/2006/relationships" id="261" r:id="R63ad5370456144c3"/>
    <p:sldId xmlns:r="http://schemas.openxmlformats.org/officeDocument/2006/relationships" id="262" r:id="Rcfca6fdfef56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a41b640354a66" /><Relationship Type="http://schemas.openxmlformats.org/officeDocument/2006/relationships/slide" Target="/ppt/slides/slide1.xml" Id="R5950ca5f03b44e93" /><Relationship Type="http://schemas.openxmlformats.org/officeDocument/2006/relationships/slide" Target="/ppt/slides/slide2.xml" Id="R8765ecf037ef44e3" /><Relationship Type="http://schemas.openxmlformats.org/officeDocument/2006/relationships/slide" Target="/ppt/slides/slide3.xml" Id="R9fb09cc7766c44cd" /><Relationship Type="http://schemas.openxmlformats.org/officeDocument/2006/relationships/slide" Target="/ppt/slides/slide4.xml" Id="R76d26ebcd3e144fc" /><Relationship Type="http://schemas.openxmlformats.org/officeDocument/2006/relationships/slide" Target="/ppt/slides/slide5.xml" Id="R184db0ebe996465d" /><Relationship Type="http://schemas.openxmlformats.org/officeDocument/2006/relationships/slide" Target="/ppt/slides/slide6.xml" Id="R63ad5370456144c3" /><Relationship Type="http://schemas.openxmlformats.org/officeDocument/2006/relationships/slide" Target="/ppt/slides/slide7.xml" Id="Rcfca6fdfef56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b93d84522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77a2443b4690" /><Relationship Type="http://schemas.openxmlformats.org/officeDocument/2006/relationships/theme" Target="/ppt/slideMasters/theme/theme1.xml" Id="Rf780b7d8214c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d77a2443b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2784b3197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32ed764f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b611d2ef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bf7d538c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de9728117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a2c0277c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72b412b3e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