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fee0ddc24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392164f964072"/>
  </p:sldMasterIdLst>
  <p:sldIdLst>
    <p:sldId xmlns:r="http://schemas.openxmlformats.org/officeDocument/2006/relationships" id="256" r:id="R1fc2f6d28df74d1d"/>
    <p:sldId xmlns:r="http://schemas.openxmlformats.org/officeDocument/2006/relationships" id="257" r:id="R253f8ec36eab43db"/>
    <p:sldId xmlns:r="http://schemas.openxmlformats.org/officeDocument/2006/relationships" id="258" r:id="Rf6404d361a5b46a2"/>
    <p:sldId xmlns:r="http://schemas.openxmlformats.org/officeDocument/2006/relationships" id="259" r:id="Rb7ab3d0b0bbe4455"/>
    <p:sldId xmlns:r="http://schemas.openxmlformats.org/officeDocument/2006/relationships" id="260" r:id="R9d9ad307bb124018"/>
    <p:sldId xmlns:r="http://schemas.openxmlformats.org/officeDocument/2006/relationships" id="261" r:id="R9d50cd1e877b441f"/>
    <p:sldId xmlns:r="http://schemas.openxmlformats.org/officeDocument/2006/relationships" id="262" r:id="Rad302b74dc9a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392164f964072" /><Relationship Type="http://schemas.openxmlformats.org/officeDocument/2006/relationships/slide" Target="/ppt/slides/slide1.xml" Id="R1fc2f6d28df74d1d" /><Relationship Type="http://schemas.openxmlformats.org/officeDocument/2006/relationships/slide" Target="/ppt/slides/slide2.xml" Id="R253f8ec36eab43db" /><Relationship Type="http://schemas.openxmlformats.org/officeDocument/2006/relationships/slide" Target="/ppt/slides/slide3.xml" Id="Rf6404d361a5b46a2" /><Relationship Type="http://schemas.openxmlformats.org/officeDocument/2006/relationships/slide" Target="/ppt/slides/slide4.xml" Id="Rb7ab3d0b0bbe4455" /><Relationship Type="http://schemas.openxmlformats.org/officeDocument/2006/relationships/slide" Target="/ppt/slides/slide5.xml" Id="R9d9ad307bb124018" /><Relationship Type="http://schemas.openxmlformats.org/officeDocument/2006/relationships/slide" Target="/ppt/slides/slide6.xml" Id="R9d50cd1e877b441f" /><Relationship Type="http://schemas.openxmlformats.org/officeDocument/2006/relationships/slide" Target="/ppt/slides/slide7.xml" Id="Rad302b74dc9a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cc3c3b3d8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33e761174da0" /><Relationship Type="http://schemas.openxmlformats.org/officeDocument/2006/relationships/theme" Target="/ppt/slideMasters/theme/theme1.xml" Id="Ra0f9d92c3387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d33e76117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ec81e40e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0c5b1950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c3ac5fa08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4314b789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907b8fca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013fc139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17ebd86b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ABRAFAM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93 719 090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93 277 430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152 985 182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207 145 101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MERETE ABRAHAMSEN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ABRAHAMSEN TOVERUD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KÅLÅS ABRAHAMSEN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Abrahamsen AS, 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11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einar@abrafam.no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