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20d45b29da4e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cb902db04443d8"/>
  </p:sldMasterIdLst>
  <p:sldIdLst>
    <p:sldId xmlns:r="http://schemas.openxmlformats.org/officeDocument/2006/relationships" id="256" r:id="R987f6830139349b6"/>
    <p:sldId xmlns:r="http://schemas.openxmlformats.org/officeDocument/2006/relationships" id="257" r:id="R5cce21cbf4cd4d46"/>
    <p:sldId xmlns:r="http://schemas.openxmlformats.org/officeDocument/2006/relationships" id="258" r:id="R8f157ab12e1b4383"/>
    <p:sldId xmlns:r="http://schemas.openxmlformats.org/officeDocument/2006/relationships" id="259" r:id="R83d6e526b20f4b4d"/>
    <p:sldId xmlns:r="http://schemas.openxmlformats.org/officeDocument/2006/relationships" id="260" r:id="Rbe55c638d19d4337"/>
    <p:sldId xmlns:r="http://schemas.openxmlformats.org/officeDocument/2006/relationships" id="261" r:id="R0b7e423d8f7f413f"/>
    <p:sldId xmlns:r="http://schemas.openxmlformats.org/officeDocument/2006/relationships" id="262" r:id="Rbd41ec6a0a5340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cb902db04443d8" /><Relationship Type="http://schemas.openxmlformats.org/officeDocument/2006/relationships/slide" Target="/ppt/slides/slide1.xml" Id="R987f6830139349b6" /><Relationship Type="http://schemas.openxmlformats.org/officeDocument/2006/relationships/slide" Target="/ppt/slides/slide2.xml" Id="R5cce21cbf4cd4d46" /><Relationship Type="http://schemas.openxmlformats.org/officeDocument/2006/relationships/slide" Target="/ppt/slides/slide3.xml" Id="R8f157ab12e1b4383" /><Relationship Type="http://schemas.openxmlformats.org/officeDocument/2006/relationships/slide" Target="/ppt/slides/slide4.xml" Id="R83d6e526b20f4b4d" /><Relationship Type="http://schemas.openxmlformats.org/officeDocument/2006/relationships/slide" Target="/ppt/slides/slide5.xml" Id="Rbe55c638d19d4337" /><Relationship Type="http://schemas.openxmlformats.org/officeDocument/2006/relationships/slide" Target="/ppt/slides/slide6.xml" Id="R0b7e423d8f7f413f" /><Relationship Type="http://schemas.openxmlformats.org/officeDocument/2006/relationships/slide" Target="/ppt/slides/slide7.xml" Id="Rbd41ec6a0a5340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b692aa9e2c45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f46bc550e4d25" /><Relationship Type="http://schemas.openxmlformats.org/officeDocument/2006/relationships/theme" Target="/ppt/slideMasters/theme/theme1.xml" Id="R0db1ceff69cc44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bf46bc550e4d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a1e7ee44046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9a5ffad0941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ba58474f74f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fd8c1a54148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4d08a12924a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8755dd16849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9f9b906b943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HOLEN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HOLEN GRUPPEN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2 146 427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441 730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11 984 088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253 236 298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253 818 577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JAN-TORE HOLEN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Brusdalsvegen 222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986 986 324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HOLEN GRUPPEN AS</a:t>
            </a:r>
          </a:p>
        </p:txBody>
      </p:sp>
    </p:spTree>
  </p:cSld>
  <p:clrMapOvr>
    <a:masterClrMapping xmlns:a="http://schemas.openxmlformats.org/drawingml/2006/main"/>
  </p:clrMapOvr>
</p:sld>
</file>