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12e0367c0647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3038ad00774141"/>
  </p:sldMasterIdLst>
  <p:sldIdLst>
    <p:sldId xmlns:r="http://schemas.openxmlformats.org/officeDocument/2006/relationships" id="256" r:id="Ra1359e76e2924c5c"/>
    <p:sldId xmlns:r="http://schemas.openxmlformats.org/officeDocument/2006/relationships" id="257" r:id="R4073e5f4fd2743ee"/>
    <p:sldId xmlns:r="http://schemas.openxmlformats.org/officeDocument/2006/relationships" id="258" r:id="Reb19875e4c704875"/>
    <p:sldId xmlns:r="http://schemas.openxmlformats.org/officeDocument/2006/relationships" id="259" r:id="R0f1aa1c5cd614176"/>
    <p:sldId xmlns:r="http://schemas.openxmlformats.org/officeDocument/2006/relationships" id="260" r:id="Rf68a81434bd54027"/>
    <p:sldId xmlns:r="http://schemas.openxmlformats.org/officeDocument/2006/relationships" id="261" r:id="R5a5df13058b24896"/>
    <p:sldId xmlns:r="http://schemas.openxmlformats.org/officeDocument/2006/relationships" id="262" r:id="Rcad6229c225848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3038ad00774141" /><Relationship Type="http://schemas.openxmlformats.org/officeDocument/2006/relationships/slide" Target="/ppt/slides/slide1.xml" Id="Ra1359e76e2924c5c" /><Relationship Type="http://schemas.openxmlformats.org/officeDocument/2006/relationships/slide" Target="/ppt/slides/slide2.xml" Id="R4073e5f4fd2743ee" /><Relationship Type="http://schemas.openxmlformats.org/officeDocument/2006/relationships/slide" Target="/ppt/slides/slide3.xml" Id="Reb19875e4c704875" /><Relationship Type="http://schemas.openxmlformats.org/officeDocument/2006/relationships/slide" Target="/ppt/slides/slide4.xml" Id="R0f1aa1c5cd614176" /><Relationship Type="http://schemas.openxmlformats.org/officeDocument/2006/relationships/slide" Target="/ppt/slides/slide5.xml" Id="Rf68a81434bd54027" /><Relationship Type="http://schemas.openxmlformats.org/officeDocument/2006/relationships/slide" Target="/ppt/slides/slide6.xml" Id="R5a5df13058b24896" /><Relationship Type="http://schemas.openxmlformats.org/officeDocument/2006/relationships/slide" Target="/ppt/slides/slide7.xml" Id="Rcad6229c225848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a71edd26554a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515afc39f47e0" /><Relationship Type="http://schemas.openxmlformats.org/officeDocument/2006/relationships/theme" Target="/ppt/slideMasters/theme/theme1.xml" Id="Rd02b6bab1fdf47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2515afc39f47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9fdfa81ee4e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fd770f7a948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dcd2ce43345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f21198c9f41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1f5993e2248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41402f30c40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669b4442447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KVAMME &amp; URNES REGNSKAPSBYRÅ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KVAMME &amp; URNES REGNSKAPSBYRÅ AS ble etablert [år] og holder til i Melbu.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1 503 796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−61 820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776 764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1 500 649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KVAMME KARIANNE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URNES REIDAR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Reidar Urnes, Sminesgata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8445 Melbu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14 13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987 015 535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