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176b2e5f5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3e0bd17d0474c"/>
  </p:sldMasterIdLst>
  <p:sldIdLst>
    <p:sldId xmlns:r="http://schemas.openxmlformats.org/officeDocument/2006/relationships" id="256" r:id="R52171eec056044a0"/>
    <p:sldId xmlns:r="http://schemas.openxmlformats.org/officeDocument/2006/relationships" id="257" r:id="R597c411bc6534e38"/>
    <p:sldId xmlns:r="http://schemas.openxmlformats.org/officeDocument/2006/relationships" id="258" r:id="R1b8d11c2dd864834"/>
    <p:sldId xmlns:r="http://schemas.openxmlformats.org/officeDocument/2006/relationships" id="259" r:id="R62f4c860f76a4fbc"/>
    <p:sldId xmlns:r="http://schemas.openxmlformats.org/officeDocument/2006/relationships" id="260" r:id="Ra3509c0a0d8a4bd6"/>
    <p:sldId xmlns:r="http://schemas.openxmlformats.org/officeDocument/2006/relationships" id="261" r:id="R30020d55fdfc4489"/>
    <p:sldId xmlns:r="http://schemas.openxmlformats.org/officeDocument/2006/relationships" id="262" r:id="R0cc1d8c28dcd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3e0bd17d0474c" /><Relationship Type="http://schemas.openxmlformats.org/officeDocument/2006/relationships/slide" Target="/ppt/slides/slide1.xml" Id="R52171eec056044a0" /><Relationship Type="http://schemas.openxmlformats.org/officeDocument/2006/relationships/slide" Target="/ppt/slides/slide2.xml" Id="R597c411bc6534e38" /><Relationship Type="http://schemas.openxmlformats.org/officeDocument/2006/relationships/slide" Target="/ppt/slides/slide3.xml" Id="R1b8d11c2dd864834" /><Relationship Type="http://schemas.openxmlformats.org/officeDocument/2006/relationships/slide" Target="/ppt/slides/slide4.xml" Id="R62f4c860f76a4fbc" /><Relationship Type="http://schemas.openxmlformats.org/officeDocument/2006/relationships/slide" Target="/ppt/slides/slide5.xml" Id="Ra3509c0a0d8a4bd6" /><Relationship Type="http://schemas.openxmlformats.org/officeDocument/2006/relationships/slide" Target="/ppt/slides/slide6.xml" Id="R30020d55fdfc4489" /><Relationship Type="http://schemas.openxmlformats.org/officeDocument/2006/relationships/slide" Target="/ppt/slides/slide7.xml" Id="R0cc1d8c28dcd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05a87f737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f4194ab014fd7" /><Relationship Type="http://schemas.openxmlformats.org/officeDocument/2006/relationships/theme" Target="/ppt/slideMasters/theme/theme1.xml" Id="R2467e73cc744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6f4194ab01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0ec67fca2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b1141daa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b0c5e6dac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e24cf7d0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9898ef1f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cab625f4e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2bea8ca27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MELUM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 MØLLE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144 741 736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144 664 295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95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ct@melumm.no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