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e576bc0a5449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3d7b8ae25d4c0c"/>
  </p:sldMasterIdLst>
  <p:sldIdLst>
    <p:sldId xmlns:r="http://schemas.openxmlformats.org/officeDocument/2006/relationships" id="256" r:id="R096f33f9eb2c45ea"/>
    <p:sldId xmlns:r="http://schemas.openxmlformats.org/officeDocument/2006/relationships" id="257" r:id="Rfa4fe39e22dd4a19"/>
    <p:sldId xmlns:r="http://schemas.openxmlformats.org/officeDocument/2006/relationships" id="258" r:id="R79b0a7165bc94478"/>
    <p:sldId xmlns:r="http://schemas.openxmlformats.org/officeDocument/2006/relationships" id="259" r:id="Rf52f1a4443ca455e"/>
    <p:sldId xmlns:r="http://schemas.openxmlformats.org/officeDocument/2006/relationships" id="260" r:id="R197ffa87528c4d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3d7b8ae25d4c0c" /><Relationship Type="http://schemas.openxmlformats.org/officeDocument/2006/relationships/slide" Target="/ppt/slides/slide1.xml" Id="R096f33f9eb2c45ea" /><Relationship Type="http://schemas.openxmlformats.org/officeDocument/2006/relationships/slide" Target="/ppt/slides/slide2.xml" Id="Rfa4fe39e22dd4a19" /><Relationship Type="http://schemas.openxmlformats.org/officeDocument/2006/relationships/slide" Target="/ppt/slides/slide3.xml" Id="R79b0a7165bc94478" /><Relationship Type="http://schemas.openxmlformats.org/officeDocument/2006/relationships/slide" Target="/ppt/slides/slide4.xml" Id="Rf52f1a4443ca455e" /><Relationship Type="http://schemas.openxmlformats.org/officeDocument/2006/relationships/slide" Target="/ppt/slides/slide5.xml" Id="R197ffa87528c4d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37eaa6b91545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4e09a8cdf44da" /><Relationship Type="http://schemas.openxmlformats.org/officeDocument/2006/relationships/theme" Target="/ppt/slideMasters/theme/theme1.xml" Id="R85105402b9af4f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14e09a8cdf44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f1bcdc0d74c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e0b6d975b4e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1c6e50a5049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cfedc43dc48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1ea16a3de4b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VEGGLI FJELLSTUE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 FJELLSTUE EIENDOM DA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veggli.fjellstue@gmail.com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