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830820270149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2e0da06c904d57"/>
  </p:sldMasterIdLst>
  <p:sldIdLst>
    <p:sldId xmlns:r="http://schemas.openxmlformats.org/officeDocument/2006/relationships" id="256" r:id="R54d39797f9d34509"/>
    <p:sldId xmlns:r="http://schemas.openxmlformats.org/officeDocument/2006/relationships" id="257" r:id="Raa6f3e3d66a94235"/>
    <p:sldId xmlns:r="http://schemas.openxmlformats.org/officeDocument/2006/relationships" id="258" r:id="Rc79e8843a0894126"/>
    <p:sldId xmlns:r="http://schemas.openxmlformats.org/officeDocument/2006/relationships" id="259" r:id="R020d86696823470a"/>
    <p:sldId xmlns:r="http://schemas.openxmlformats.org/officeDocument/2006/relationships" id="260" r:id="R3296b89064ac465b"/>
    <p:sldId xmlns:r="http://schemas.openxmlformats.org/officeDocument/2006/relationships" id="261" r:id="R3ef904db61084556"/>
    <p:sldId xmlns:r="http://schemas.openxmlformats.org/officeDocument/2006/relationships" id="262" r:id="R49d8c3bd8fef40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2e0da06c904d57" /><Relationship Type="http://schemas.openxmlformats.org/officeDocument/2006/relationships/slide" Target="/ppt/slides/slide1.xml" Id="R54d39797f9d34509" /><Relationship Type="http://schemas.openxmlformats.org/officeDocument/2006/relationships/slide" Target="/ppt/slides/slide2.xml" Id="Raa6f3e3d66a94235" /><Relationship Type="http://schemas.openxmlformats.org/officeDocument/2006/relationships/slide" Target="/ppt/slides/slide3.xml" Id="Rc79e8843a0894126" /><Relationship Type="http://schemas.openxmlformats.org/officeDocument/2006/relationships/slide" Target="/ppt/slides/slide4.xml" Id="R020d86696823470a" /><Relationship Type="http://schemas.openxmlformats.org/officeDocument/2006/relationships/slide" Target="/ppt/slides/slide5.xml" Id="R3296b89064ac465b" /><Relationship Type="http://schemas.openxmlformats.org/officeDocument/2006/relationships/slide" Target="/ppt/slides/slide6.xml" Id="R3ef904db61084556" /><Relationship Type="http://schemas.openxmlformats.org/officeDocument/2006/relationships/slide" Target="/ppt/slides/slide7.xml" Id="R49d8c3bd8fef40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3ee4f8b75e4f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95e837c5a45ba" /><Relationship Type="http://schemas.openxmlformats.org/officeDocument/2006/relationships/theme" Target="/ppt/slideMasters/theme/theme1.xml" Id="R99fde1abc3de43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195e837c5a45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272327d72c44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b5a5ae42a42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12f4ec6fb48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55a0fc12f42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dd7116ae34f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b03c25dba40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595f71c7b4b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LEO INVEST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127 762 689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127 332 825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126 887 537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445 347 932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522 422 885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ANETTE JACOBSEN  –  44,2 %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KNUTSEN  –  18,3 %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KATHARINA JAHRE BENTERMAN  –  17,3 %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AUGUST JAHRE  –  14,8 %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AUGUST HOLDING AS  –  5,3 %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Hvalfangstens Hus AS, Strandpromenaden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3208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jahre@mac.com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987 059 419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 INVEST AS</a:t>
            </a:r>
          </a:p>
        </p:txBody>
      </p:sp>
    </p:spTree>
  </p:cSld>
  <p:clrMapOvr>
    <a:masterClrMapping xmlns:a="http://schemas.openxmlformats.org/drawingml/2006/main"/>
  </p:clrMapOvr>
</p:sld>
</file>