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ce272cc5554f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d7ad93e4ed419a"/>
  </p:sldMasterIdLst>
  <p:sldIdLst>
    <p:sldId xmlns:r="http://schemas.openxmlformats.org/officeDocument/2006/relationships" id="256" r:id="R07368a6ac3af4184"/>
    <p:sldId xmlns:r="http://schemas.openxmlformats.org/officeDocument/2006/relationships" id="257" r:id="R81398dd3506640dc"/>
    <p:sldId xmlns:r="http://schemas.openxmlformats.org/officeDocument/2006/relationships" id="258" r:id="R12b3869f64d945da"/>
    <p:sldId xmlns:r="http://schemas.openxmlformats.org/officeDocument/2006/relationships" id="259" r:id="R9ee9959b7a09411a"/>
    <p:sldId xmlns:r="http://schemas.openxmlformats.org/officeDocument/2006/relationships" id="260" r:id="Ref9efc15df8a44e4"/>
    <p:sldId xmlns:r="http://schemas.openxmlformats.org/officeDocument/2006/relationships" id="261" r:id="Rf15b5c662e714fc3"/>
    <p:sldId xmlns:r="http://schemas.openxmlformats.org/officeDocument/2006/relationships" id="262" r:id="R941f368d38f848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d7ad93e4ed419a" /><Relationship Type="http://schemas.openxmlformats.org/officeDocument/2006/relationships/slide" Target="/ppt/slides/slide1.xml" Id="R07368a6ac3af4184" /><Relationship Type="http://schemas.openxmlformats.org/officeDocument/2006/relationships/slide" Target="/ppt/slides/slide2.xml" Id="R81398dd3506640dc" /><Relationship Type="http://schemas.openxmlformats.org/officeDocument/2006/relationships/slide" Target="/ppt/slides/slide3.xml" Id="R12b3869f64d945da" /><Relationship Type="http://schemas.openxmlformats.org/officeDocument/2006/relationships/slide" Target="/ppt/slides/slide4.xml" Id="R9ee9959b7a09411a" /><Relationship Type="http://schemas.openxmlformats.org/officeDocument/2006/relationships/slide" Target="/ppt/slides/slide5.xml" Id="Ref9efc15df8a44e4" /><Relationship Type="http://schemas.openxmlformats.org/officeDocument/2006/relationships/slide" Target="/ppt/slides/slide6.xml" Id="Rf15b5c662e714fc3" /><Relationship Type="http://schemas.openxmlformats.org/officeDocument/2006/relationships/slide" Target="/ppt/slides/slide7.xml" Id="R941f368d38f848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ac8c8ed3a49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f9d2644c64e84" /><Relationship Type="http://schemas.openxmlformats.org/officeDocument/2006/relationships/theme" Target="/ppt/slideMasters/theme/theme1.xml" Id="Rdff7ba0f060f43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3f9d2644c64e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cb1f547304a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030fff4104d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2b46a0f814d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0d12ea2ec43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8194a80514b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dcef1c51443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6f538884d4f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TROLLBORG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TROLLBORG 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30 837 328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25 102 019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9 244 059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712 661 328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1 238 321 265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FERINVEST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KERLA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RØKAN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FIKAN AS  –  13,2 %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30 51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987 067 659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