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c77c17f1f9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204df72034043"/>
  </p:sldMasterIdLst>
  <p:sldIdLst>
    <p:sldId xmlns:r="http://schemas.openxmlformats.org/officeDocument/2006/relationships" id="256" r:id="R587659c6b7ab41f5"/>
    <p:sldId xmlns:r="http://schemas.openxmlformats.org/officeDocument/2006/relationships" id="257" r:id="R543e378a8f5a4e31"/>
    <p:sldId xmlns:r="http://schemas.openxmlformats.org/officeDocument/2006/relationships" id="258" r:id="R0c9cc39d06f84e45"/>
    <p:sldId xmlns:r="http://schemas.openxmlformats.org/officeDocument/2006/relationships" id="259" r:id="Rd4cc80125c44415f"/>
    <p:sldId xmlns:r="http://schemas.openxmlformats.org/officeDocument/2006/relationships" id="260" r:id="R906c3993a7da454b"/>
    <p:sldId xmlns:r="http://schemas.openxmlformats.org/officeDocument/2006/relationships" id="261" r:id="R0c4dd3849f814d92"/>
    <p:sldId xmlns:r="http://schemas.openxmlformats.org/officeDocument/2006/relationships" id="262" r:id="R6602ecd2ca18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204df72034043" /><Relationship Type="http://schemas.openxmlformats.org/officeDocument/2006/relationships/slide" Target="/ppt/slides/slide1.xml" Id="R587659c6b7ab41f5" /><Relationship Type="http://schemas.openxmlformats.org/officeDocument/2006/relationships/slide" Target="/ppt/slides/slide2.xml" Id="R543e378a8f5a4e31" /><Relationship Type="http://schemas.openxmlformats.org/officeDocument/2006/relationships/slide" Target="/ppt/slides/slide3.xml" Id="R0c9cc39d06f84e45" /><Relationship Type="http://schemas.openxmlformats.org/officeDocument/2006/relationships/slide" Target="/ppt/slides/slide4.xml" Id="Rd4cc80125c44415f" /><Relationship Type="http://schemas.openxmlformats.org/officeDocument/2006/relationships/slide" Target="/ppt/slides/slide5.xml" Id="R906c3993a7da454b" /><Relationship Type="http://schemas.openxmlformats.org/officeDocument/2006/relationships/slide" Target="/ppt/slides/slide6.xml" Id="R0c4dd3849f814d92" /><Relationship Type="http://schemas.openxmlformats.org/officeDocument/2006/relationships/slide" Target="/ppt/slides/slide7.xml" Id="R6602ecd2ca18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73eed2761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2dba1a404155" /><Relationship Type="http://schemas.openxmlformats.org/officeDocument/2006/relationships/theme" Target="/ppt/slideMasters/theme/theme1.xml" Id="R6346b2bf0bdc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b2dba1a40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a5a43f760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b92b016fe40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e7c1a816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e32d8c96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4aabf179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192457ab4f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8531067ec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782 238 099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12 003 045 927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12 160 360 183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 INVEST AS</a:t>
            </a:r>
          </a:p>
        </p:txBody>
      </p:sp>
    </p:spTree>
  </p:cSld>
  <p:clrMapOvr>
    <a:masterClrMapping xmlns:a="http://schemas.openxmlformats.org/drawingml/2006/main"/>
  </p:clrMapOvr>
</p:sld>
</file>