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f06b8020914a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9662f334134608"/>
  </p:sldMasterIdLst>
  <p:sldIdLst>
    <p:sldId xmlns:r="http://schemas.openxmlformats.org/officeDocument/2006/relationships" id="256" r:id="R7be8312aca1d4a69"/>
    <p:sldId xmlns:r="http://schemas.openxmlformats.org/officeDocument/2006/relationships" id="257" r:id="R4788988a4f2d46e8"/>
    <p:sldId xmlns:r="http://schemas.openxmlformats.org/officeDocument/2006/relationships" id="258" r:id="R31d4008a4e5d4501"/>
    <p:sldId xmlns:r="http://schemas.openxmlformats.org/officeDocument/2006/relationships" id="259" r:id="R08192cf8d60741bd"/>
    <p:sldId xmlns:r="http://schemas.openxmlformats.org/officeDocument/2006/relationships" id="260" r:id="Ra62a43e73f1141fe"/>
    <p:sldId xmlns:r="http://schemas.openxmlformats.org/officeDocument/2006/relationships" id="261" r:id="R8e42f7d418234a8c"/>
    <p:sldId xmlns:r="http://schemas.openxmlformats.org/officeDocument/2006/relationships" id="262" r:id="R589c972c8b6446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662f334134608" /><Relationship Type="http://schemas.openxmlformats.org/officeDocument/2006/relationships/slide" Target="/ppt/slides/slide1.xml" Id="R7be8312aca1d4a69" /><Relationship Type="http://schemas.openxmlformats.org/officeDocument/2006/relationships/slide" Target="/ppt/slides/slide2.xml" Id="R4788988a4f2d46e8" /><Relationship Type="http://schemas.openxmlformats.org/officeDocument/2006/relationships/slide" Target="/ppt/slides/slide3.xml" Id="R31d4008a4e5d4501" /><Relationship Type="http://schemas.openxmlformats.org/officeDocument/2006/relationships/slide" Target="/ppt/slides/slide4.xml" Id="R08192cf8d60741bd" /><Relationship Type="http://schemas.openxmlformats.org/officeDocument/2006/relationships/slide" Target="/ppt/slides/slide5.xml" Id="Ra62a43e73f1141fe" /><Relationship Type="http://schemas.openxmlformats.org/officeDocument/2006/relationships/slide" Target="/ppt/slides/slide6.xml" Id="R8e42f7d418234a8c" /><Relationship Type="http://schemas.openxmlformats.org/officeDocument/2006/relationships/slide" Target="/ppt/slides/slide7.xml" Id="R589c972c8b6446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f36adc31b141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2fb4681894ff6" /><Relationship Type="http://schemas.openxmlformats.org/officeDocument/2006/relationships/theme" Target="/ppt/slideMasters/theme/theme1.xml" Id="R6312d27a63384e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82fb4681894f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283a071024b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2743ad15041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b77cf08854d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1d5c6859347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b7377394c41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e5e43e51a48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75ffe30a94b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AVENA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AVENA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AVENA CONSULTING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AVENA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AVENA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AVENA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2 672 752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40 772 906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40 772 906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AVENA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AVENA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Kjerreidvika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5141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987 092 548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AVENA CONSULTING AS</a:t>
            </a:r>
          </a:p>
        </p:txBody>
      </p:sp>
    </p:spTree>
  </p:cSld>
  <p:clrMapOvr>
    <a:masterClrMapping xmlns:a="http://schemas.openxmlformats.org/drawingml/2006/main"/>
  </p:clrMapOvr>
</p:sld>
</file>