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8c0cbd7f749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c8c2b5dde4d9e"/>
  </p:sldMasterIdLst>
  <p:sldIdLst>
    <p:sldId xmlns:r="http://schemas.openxmlformats.org/officeDocument/2006/relationships" id="256" r:id="R8f4c2acc42f4457b"/>
    <p:sldId xmlns:r="http://schemas.openxmlformats.org/officeDocument/2006/relationships" id="257" r:id="Rea1e9aa177034630"/>
    <p:sldId xmlns:r="http://schemas.openxmlformats.org/officeDocument/2006/relationships" id="258" r:id="Rb237cd7cbb784402"/>
    <p:sldId xmlns:r="http://schemas.openxmlformats.org/officeDocument/2006/relationships" id="259" r:id="R83b373f80fc6494d"/>
    <p:sldId xmlns:r="http://schemas.openxmlformats.org/officeDocument/2006/relationships" id="260" r:id="Rc7f4176570d64431"/>
    <p:sldId xmlns:r="http://schemas.openxmlformats.org/officeDocument/2006/relationships" id="261" r:id="R7e2ba1b15aae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c8c2b5dde4d9e" /><Relationship Type="http://schemas.openxmlformats.org/officeDocument/2006/relationships/slide" Target="/ppt/slides/slide1.xml" Id="R8f4c2acc42f4457b" /><Relationship Type="http://schemas.openxmlformats.org/officeDocument/2006/relationships/slide" Target="/ppt/slides/slide2.xml" Id="Rea1e9aa177034630" /><Relationship Type="http://schemas.openxmlformats.org/officeDocument/2006/relationships/slide" Target="/ppt/slides/slide3.xml" Id="Rb237cd7cbb784402" /><Relationship Type="http://schemas.openxmlformats.org/officeDocument/2006/relationships/slide" Target="/ppt/slides/slide4.xml" Id="R83b373f80fc6494d" /><Relationship Type="http://schemas.openxmlformats.org/officeDocument/2006/relationships/slide" Target="/ppt/slides/slide5.xml" Id="Rc7f4176570d64431" /><Relationship Type="http://schemas.openxmlformats.org/officeDocument/2006/relationships/slide" Target="/ppt/slides/slide6.xml" Id="R7e2ba1b15aae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07710ab67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e85e779694894" /><Relationship Type="http://schemas.openxmlformats.org/officeDocument/2006/relationships/theme" Target="/ppt/slideMasters/theme/theme1.xml" Id="R2ce52a3fae8f49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e85e77969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0144fd55e43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e4748be5f4a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ac72db584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49293ca41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08a815717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5dd325eaf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SØLVGUTTENE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SØLVGUTTENE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9 244 736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1 214 006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25 057 139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26 147 014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post@solvguttene.net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www.solvguttene.net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987 098 988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SØLVGUTTENE</a:t>
            </a:r>
          </a:p>
        </p:txBody>
      </p:sp>
    </p:spTree>
  </p:cSld>
  <p:clrMapOvr>
    <a:masterClrMapping xmlns:a="http://schemas.openxmlformats.org/drawingml/2006/main"/>
  </p:clrMapOvr>
</p:sld>
</file>