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0e49e4f710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1ea99c30974584"/>
  </p:sldMasterIdLst>
  <p:sldIdLst>
    <p:sldId xmlns:r="http://schemas.openxmlformats.org/officeDocument/2006/relationships" id="256" r:id="Rf4a2d4e9f41b4f3b"/>
    <p:sldId xmlns:r="http://schemas.openxmlformats.org/officeDocument/2006/relationships" id="257" r:id="R57cf86afb49341c8"/>
    <p:sldId xmlns:r="http://schemas.openxmlformats.org/officeDocument/2006/relationships" id="258" r:id="R5f786a9b26ce4a63"/>
    <p:sldId xmlns:r="http://schemas.openxmlformats.org/officeDocument/2006/relationships" id="259" r:id="R0a1176d55cfa4a35"/>
    <p:sldId xmlns:r="http://schemas.openxmlformats.org/officeDocument/2006/relationships" id="260" r:id="R49cc16f0159749f7"/>
    <p:sldId xmlns:r="http://schemas.openxmlformats.org/officeDocument/2006/relationships" id="261" r:id="Rd662cf1e59b14f24"/>
    <p:sldId xmlns:r="http://schemas.openxmlformats.org/officeDocument/2006/relationships" id="262" r:id="Rd0a67e5ef99a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ea99c30974584" /><Relationship Type="http://schemas.openxmlformats.org/officeDocument/2006/relationships/slide" Target="/ppt/slides/slide1.xml" Id="Rf4a2d4e9f41b4f3b" /><Relationship Type="http://schemas.openxmlformats.org/officeDocument/2006/relationships/slide" Target="/ppt/slides/slide2.xml" Id="R57cf86afb49341c8" /><Relationship Type="http://schemas.openxmlformats.org/officeDocument/2006/relationships/slide" Target="/ppt/slides/slide3.xml" Id="R5f786a9b26ce4a63" /><Relationship Type="http://schemas.openxmlformats.org/officeDocument/2006/relationships/slide" Target="/ppt/slides/slide4.xml" Id="R0a1176d55cfa4a35" /><Relationship Type="http://schemas.openxmlformats.org/officeDocument/2006/relationships/slide" Target="/ppt/slides/slide5.xml" Id="R49cc16f0159749f7" /><Relationship Type="http://schemas.openxmlformats.org/officeDocument/2006/relationships/slide" Target="/ppt/slides/slide6.xml" Id="Rd662cf1e59b14f24" /><Relationship Type="http://schemas.openxmlformats.org/officeDocument/2006/relationships/slide" Target="/ppt/slides/slide7.xml" Id="Rd0a67e5ef99a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6fd86d798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d31d9785a40b6" /><Relationship Type="http://schemas.openxmlformats.org/officeDocument/2006/relationships/theme" Target="/ppt/slideMasters/theme/theme1.xml" Id="Ra4b3be1afc5a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d31d9785a40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8114ec59e4c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1c6da05d24c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e0fcfec1f4a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877966b6742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0410393c9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b891212f44b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50eb6f7f848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GALÅEN NATURBARNEHAGE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 NATURBARNEHAGE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6 399 250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2 062 811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3 028 202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 SAMFUNNSHUS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H.E.G. IDRETTSLAG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Finneveien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91803515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galaaenbarnehage@roros.net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987 107 162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