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96b68ecdb0445f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3bb8408748c4202"/>
  </p:sldMasterIdLst>
  <p:sldIdLst>
    <p:sldId xmlns:r="http://schemas.openxmlformats.org/officeDocument/2006/relationships" id="256" r:id="Ra5307b5c9ac0447b"/>
    <p:sldId xmlns:r="http://schemas.openxmlformats.org/officeDocument/2006/relationships" id="257" r:id="R2634398b78d648ff"/>
    <p:sldId xmlns:r="http://schemas.openxmlformats.org/officeDocument/2006/relationships" id="258" r:id="R3f8d9ba17fc44767"/>
    <p:sldId xmlns:r="http://schemas.openxmlformats.org/officeDocument/2006/relationships" id="259" r:id="R51628fe545a7476e"/>
    <p:sldId xmlns:r="http://schemas.openxmlformats.org/officeDocument/2006/relationships" id="260" r:id="Rbb07a415f0da4dc5"/>
    <p:sldId xmlns:r="http://schemas.openxmlformats.org/officeDocument/2006/relationships" id="261" r:id="Rdd006a0016154649"/>
    <p:sldId xmlns:r="http://schemas.openxmlformats.org/officeDocument/2006/relationships" id="262" r:id="Rac6c49c4c024496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3bb8408748c4202" /><Relationship Type="http://schemas.openxmlformats.org/officeDocument/2006/relationships/slide" Target="/ppt/slides/slide1.xml" Id="Ra5307b5c9ac0447b" /><Relationship Type="http://schemas.openxmlformats.org/officeDocument/2006/relationships/slide" Target="/ppt/slides/slide2.xml" Id="R2634398b78d648ff" /><Relationship Type="http://schemas.openxmlformats.org/officeDocument/2006/relationships/slide" Target="/ppt/slides/slide3.xml" Id="R3f8d9ba17fc44767" /><Relationship Type="http://schemas.openxmlformats.org/officeDocument/2006/relationships/slide" Target="/ppt/slides/slide4.xml" Id="R51628fe545a7476e" /><Relationship Type="http://schemas.openxmlformats.org/officeDocument/2006/relationships/slide" Target="/ppt/slides/slide5.xml" Id="Rbb07a415f0da4dc5" /><Relationship Type="http://schemas.openxmlformats.org/officeDocument/2006/relationships/slide" Target="/ppt/slides/slide6.xml" Id="Rdd006a0016154649" /><Relationship Type="http://schemas.openxmlformats.org/officeDocument/2006/relationships/slide" Target="/ppt/slides/slide7.xml" Id="Rac6c49c4c024496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504cf4ddf7e4fc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101ad9694734bea" /><Relationship Type="http://schemas.openxmlformats.org/officeDocument/2006/relationships/theme" Target="/ppt/slideMasters/theme/theme1.xml" Id="R7faefa2d67e6461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101ad9694734be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4db8584d27547d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5e6e1f818c9422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861b095c8944b7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a74c01af59b429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45592d3254b4c3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c069ea860734102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57cefaf9157464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BLADBORG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BLADBORG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BLADBORG AS ble etablert [år] og holder til i Førde.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BLADBORG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BLADBORG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BLADBORG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−4 023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165 064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3 176 158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3 499 820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BLADBORG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FJORDVEKST HOLDING AS  –  49,5 %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DAG SOLHEIM AS  –  40,7 %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ANNE GRETE SOLHEIM CHRISTOPHERSEN  –  3,4 %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KNUT SOLHEIM  –  3,4 %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MAJ SOLHEIM HODNE  –  3,1 %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BLADBORG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Middagsteigen 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6810 Førde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dag.solheim@fjordvekst.no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987 120 061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BLADBORG AS</a:t>
            </a:r>
          </a:p>
        </p:txBody>
      </p:sp>
    </p:spTree>
  </p:cSld>
  <p:clrMapOvr>
    <a:masterClrMapping xmlns:a="http://schemas.openxmlformats.org/drawingml/2006/main"/>
  </p:clrMapOvr>
</p:sld>
</file>