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28fc58ce2345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6c42bd3cd24525"/>
  </p:sldMasterIdLst>
  <p:sldIdLst>
    <p:sldId xmlns:r="http://schemas.openxmlformats.org/officeDocument/2006/relationships" id="256" r:id="R037d5eab4c54414e"/>
    <p:sldId xmlns:r="http://schemas.openxmlformats.org/officeDocument/2006/relationships" id="257" r:id="Rc948107eab5a4547"/>
    <p:sldId xmlns:r="http://schemas.openxmlformats.org/officeDocument/2006/relationships" id="258" r:id="Rcd90517697404daa"/>
    <p:sldId xmlns:r="http://schemas.openxmlformats.org/officeDocument/2006/relationships" id="259" r:id="Rf9e85d510f3743f8"/>
    <p:sldId xmlns:r="http://schemas.openxmlformats.org/officeDocument/2006/relationships" id="260" r:id="Rcf3c3555e89744ce"/>
    <p:sldId xmlns:r="http://schemas.openxmlformats.org/officeDocument/2006/relationships" id="261" r:id="R4a29a4084c974bf7"/>
    <p:sldId xmlns:r="http://schemas.openxmlformats.org/officeDocument/2006/relationships" id="262" r:id="Radc8d10ec47a4a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c42bd3cd24525" /><Relationship Type="http://schemas.openxmlformats.org/officeDocument/2006/relationships/slide" Target="/ppt/slides/slide1.xml" Id="R037d5eab4c54414e" /><Relationship Type="http://schemas.openxmlformats.org/officeDocument/2006/relationships/slide" Target="/ppt/slides/slide2.xml" Id="Rc948107eab5a4547" /><Relationship Type="http://schemas.openxmlformats.org/officeDocument/2006/relationships/slide" Target="/ppt/slides/slide3.xml" Id="Rcd90517697404daa" /><Relationship Type="http://schemas.openxmlformats.org/officeDocument/2006/relationships/slide" Target="/ppt/slides/slide4.xml" Id="Rf9e85d510f3743f8" /><Relationship Type="http://schemas.openxmlformats.org/officeDocument/2006/relationships/slide" Target="/ppt/slides/slide5.xml" Id="Rcf3c3555e89744ce" /><Relationship Type="http://schemas.openxmlformats.org/officeDocument/2006/relationships/slide" Target="/ppt/slides/slide6.xml" Id="R4a29a4084c974bf7" /><Relationship Type="http://schemas.openxmlformats.org/officeDocument/2006/relationships/slide" Target="/ppt/slides/slide7.xml" Id="Radc8d10ec47a4a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3905d418747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ad6e4d12e4d05" /><Relationship Type="http://schemas.openxmlformats.org/officeDocument/2006/relationships/theme" Target="/ppt/slideMasters/theme/theme1.xml" Id="R5b255d67261a4c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cad6e4d12e4d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eb1b889ad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150d43c8544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080dc1f174a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6cc5ca318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d35d623244e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9e29bbd0f42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e4d3776cf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PINJONG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165 303 036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1 171 075 255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1 285 663 878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HARALD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FRIMANN ESKILD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NORA IBEN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HARALD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987 142 499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