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05a9dce37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d9c4efaea423f"/>
  </p:sldMasterIdLst>
  <p:sldIdLst>
    <p:sldId xmlns:r="http://schemas.openxmlformats.org/officeDocument/2006/relationships" id="256" r:id="R65fe52598bcf4024"/>
    <p:sldId xmlns:r="http://schemas.openxmlformats.org/officeDocument/2006/relationships" id="257" r:id="R6d6b6ad4c9a14d45"/>
    <p:sldId xmlns:r="http://schemas.openxmlformats.org/officeDocument/2006/relationships" id="258" r:id="Rcb438f9a0be64230"/>
    <p:sldId xmlns:r="http://schemas.openxmlformats.org/officeDocument/2006/relationships" id="259" r:id="R96e09ca7a3324cad"/>
    <p:sldId xmlns:r="http://schemas.openxmlformats.org/officeDocument/2006/relationships" id="260" r:id="Re24f69ad1a144343"/>
    <p:sldId xmlns:r="http://schemas.openxmlformats.org/officeDocument/2006/relationships" id="261" r:id="R21178a48a6724872"/>
    <p:sldId xmlns:r="http://schemas.openxmlformats.org/officeDocument/2006/relationships" id="262" r:id="Rfb7c7d945b59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d9c4efaea423f" /><Relationship Type="http://schemas.openxmlformats.org/officeDocument/2006/relationships/slide" Target="/ppt/slides/slide1.xml" Id="R65fe52598bcf4024" /><Relationship Type="http://schemas.openxmlformats.org/officeDocument/2006/relationships/slide" Target="/ppt/slides/slide2.xml" Id="R6d6b6ad4c9a14d45" /><Relationship Type="http://schemas.openxmlformats.org/officeDocument/2006/relationships/slide" Target="/ppt/slides/slide3.xml" Id="Rcb438f9a0be64230" /><Relationship Type="http://schemas.openxmlformats.org/officeDocument/2006/relationships/slide" Target="/ppt/slides/slide4.xml" Id="R96e09ca7a3324cad" /><Relationship Type="http://schemas.openxmlformats.org/officeDocument/2006/relationships/slide" Target="/ppt/slides/slide5.xml" Id="Re24f69ad1a144343" /><Relationship Type="http://schemas.openxmlformats.org/officeDocument/2006/relationships/slide" Target="/ppt/slides/slide6.xml" Id="R21178a48a6724872" /><Relationship Type="http://schemas.openxmlformats.org/officeDocument/2006/relationships/slide" Target="/ppt/slides/slide7.xml" Id="Rfb7c7d945b59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ed376b2b0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09ff4cb674474" /><Relationship Type="http://schemas.openxmlformats.org/officeDocument/2006/relationships/theme" Target="/ppt/slideMasters/theme/theme1.xml" Id="R1c54e35dbff0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09ff4cb67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238c6d85c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0fa03c68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aa964e62a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d3cdecb40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24fa7532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bf0ed5579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1077537f6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GAMMELSÆTER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GAMMELSÆTER MASKIN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11 337 228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−1 247 430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13 276 813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GAMMELSÆTER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73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987 168 706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