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fe73610db843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869250ffb146b5"/>
  </p:sldMasterIdLst>
  <p:sldIdLst>
    <p:sldId xmlns:r="http://schemas.openxmlformats.org/officeDocument/2006/relationships" id="256" r:id="R75dd0da31c33472a"/>
    <p:sldId xmlns:r="http://schemas.openxmlformats.org/officeDocument/2006/relationships" id="257" r:id="R824ccebbd3164a1a"/>
    <p:sldId xmlns:r="http://schemas.openxmlformats.org/officeDocument/2006/relationships" id="258" r:id="R1b956d822f06457d"/>
    <p:sldId xmlns:r="http://schemas.openxmlformats.org/officeDocument/2006/relationships" id="259" r:id="R5994bc71623047b4"/>
    <p:sldId xmlns:r="http://schemas.openxmlformats.org/officeDocument/2006/relationships" id="260" r:id="R7ed664f681cb4d2c"/>
    <p:sldId xmlns:r="http://schemas.openxmlformats.org/officeDocument/2006/relationships" id="261" r:id="R62e9c4b31c3443c3"/>
    <p:sldId xmlns:r="http://schemas.openxmlformats.org/officeDocument/2006/relationships" id="262" r:id="Rac2a3ea11be74a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869250ffb146b5" /><Relationship Type="http://schemas.openxmlformats.org/officeDocument/2006/relationships/slide" Target="/ppt/slides/slide1.xml" Id="R75dd0da31c33472a" /><Relationship Type="http://schemas.openxmlformats.org/officeDocument/2006/relationships/slide" Target="/ppt/slides/slide2.xml" Id="R824ccebbd3164a1a" /><Relationship Type="http://schemas.openxmlformats.org/officeDocument/2006/relationships/slide" Target="/ppt/slides/slide3.xml" Id="R1b956d822f06457d" /><Relationship Type="http://schemas.openxmlformats.org/officeDocument/2006/relationships/slide" Target="/ppt/slides/slide4.xml" Id="R5994bc71623047b4" /><Relationship Type="http://schemas.openxmlformats.org/officeDocument/2006/relationships/slide" Target="/ppt/slides/slide5.xml" Id="R7ed664f681cb4d2c" /><Relationship Type="http://schemas.openxmlformats.org/officeDocument/2006/relationships/slide" Target="/ppt/slides/slide6.xml" Id="R62e9c4b31c3443c3" /><Relationship Type="http://schemas.openxmlformats.org/officeDocument/2006/relationships/slide" Target="/ppt/slides/slide7.xml" Id="Rac2a3ea11be74a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040bc1f5b4e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d429775a947df" /><Relationship Type="http://schemas.openxmlformats.org/officeDocument/2006/relationships/theme" Target="/ppt/slideMasters/theme/theme1.xml" Id="R7196b5a9706346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fd429775a947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88ebf1d724a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3b48d87e247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593cf6d3143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8058d3b5e4f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4239d53de48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8e45fe39d4f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d71217eee49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KRS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9 070 187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3 721 402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2 953 053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3 826 547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6 942 478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PER HENNING  –  65,1 %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ROBSTAD VIGLEIK  –  34,9 %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06 61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agder@ameda.no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987 195 452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