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9d79d72d0442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8e33f8d64b4a8d"/>
  </p:sldMasterIdLst>
  <p:sldIdLst>
    <p:sldId xmlns:r="http://schemas.openxmlformats.org/officeDocument/2006/relationships" id="256" r:id="Rbc1192dfc459444f"/>
    <p:sldId xmlns:r="http://schemas.openxmlformats.org/officeDocument/2006/relationships" id="257" r:id="R2f00635cdc534e4c"/>
    <p:sldId xmlns:r="http://schemas.openxmlformats.org/officeDocument/2006/relationships" id="258" r:id="Rac6a00ef290746a8"/>
    <p:sldId xmlns:r="http://schemas.openxmlformats.org/officeDocument/2006/relationships" id="259" r:id="R561af9780bb94009"/>
    <p:sldId xmlns:r="http://schemas.openxmlformats.org/officeDocument/2006/relationships" id="260" r:id="Rd292a6f5dda041cf"/>
    <p:sldId xmlns:r="http://schemas.openxmlformats.org/officeDocument/2006/relationships" id="261" r:id="R899d943dbe9f402e"/>
    <p:sldId xmlns:r="http://schemas.openxmlformats.org/officeDocument/2006/relationships" id="262" r:id="Rd2b170d269d842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8e33f8d64b4a8d" /><Relationship Type="http://schemas.openxmlformats.org/officeDocument/2006/relationships/slide" Target="/ppt/slides/slide1.xml" Id="Rbc1192dfc459444f" /><Relationship Type="http://schemas.openxmlformats.org/officeDocument/2006/relationships/slide" Target="/ppt/slides/slide2.xml" Id="R2f00635cdc534e4c" /><Relationship Type="http://schemas.openxmlformats.org/officeDocument/2006/relationships/slide" Target="/ppt/slides/slide3.xml" Id="Rac6a00ef290746a8" /><Relationship Type="http://schemas.openxmlformats.org/officeDocument/2006/relationships/slide" Target="/ppt/slides/slide4.xml" Id="R561af9780bb94009" /><Relationship Type="http://schemas.openxmlformats.org/officeDocument/2006/relationships/slide" Target="/ppt/slides/slide5.xml" Id="Rd292a6f5dda041cf" /><Relationship Type="http://schemas.openxmlformats.org/officeDocument/2006/relationships/slide" Target="/ppt/slides/slide6.xml" Id="R899d943dbe9f402e" /><Relationship Type="http://schemas.openxmlformats.org/officeDocument/2006/relationships/slide" Target="/ppt/slides/slide7.xml" Id="Rd2b170d269d842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fcb89433bb4e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ac4f2b9e4496f" /><Relationship Type="http://schemas.openxmlformats.org/officeDocument/2006/relationships/theme" Target="/ppt/slideMasters/theme/theme1.xml" Id="R4dd9b4c7179a41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8ac4f2b9e449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6e55f67644c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e4d40a4c544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9be89ad1d4a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96c78132c40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39cae836843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68c77223c4f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5864c921044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REVISORGRUPPEN DRAMMEN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REVISORGRUPPEN DRAMMEN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7 174 100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459 691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360 644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582 662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2 512 779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SKEIDE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10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987 199 458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