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40b9847e1549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d388e41db4306"/>
  </p:sldMasterIdLst>
  <p:sldIdLst>
    <p:sldId xmlns:r="http://schemas.openxmlformats.org/officeDocument/2006/relationships" id="256" r:id="Raa2d40495ea84a2d"/>
    <p:sldId xmlns:r="http://schemas.openxmlformats.org/officeDocument/2006/relationships" id="257" r:id="Rf669daa651274542"/>
    <p:sldId xmlns:r="http://schemas.openxmlformats.org/officeDocument/2006/relationships" id="258" r:id="R13702378a9cb44a8"/>
    <p:sldId xmlns:r="http://schemas.openxmlformats.org/officeDocument/2006/relationships" id="259" r:id="R13f87465576f4540"/>
    <p:sldId xmlns:r="http://schemas.openxmlformats.org/officeDocument/2006/relationships" id="260" r:id="Rebd164c1227c4434"/>
    <p:sldId xmlns:r="http://schemas.openxmlformats.org/officeDocument/2006/relationships" id="261" r:id="R09d6e3aa9c6e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d388e41db4306" /><Relationship Type="http://schemas.openxmlformats.org/officeDocument/2006/relationships/slide" Target="/ppt/slides/slide1.xml" Id="Raa2d40495ea84a2d" /><Relationship Type="http://schemas.openxmlformats.org/officeDocument/2006/relationships/slide" Target="/ppt/slides/slide2.xml" Id="Rf669daa651274542" /><Relationship Type="http://schemas.openxmlformats.org/officeDocument/2006/relationships/slide" Target="/ppt/slides/slide3.xml" Id="R13702378a9cb44a8" /><Relationship Type="http://schemas.openxmlformats.org/officeDocument/2006/relationships/slide" Target="/ppt/slides/slide4.xml" Id="R13f87465576f4540" /><Relationship Type="http://schemas.openxmlformats.org/officeDocument/2006/relationships/slide" Target="/ppt/slides/slide5.xml" Id="Rebd164c1227c4434" /><Relationship Type="http://schemas.openxmlformats.org/officeDocument/2006/relationships/slide" Target="/ppt/slides/slide6.xml" Id="R09d6e3aa9c6e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41a19d8c0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13d81f70c4b41" /><Relationship Type="http://schemas.openxmlformats.org/officeDocument/2006/relationships/theme" Target="/ppt/slideMasters/theme/theme1.xml" Id="Ra96c6b7bbb34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d13d81f70c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ddd0175bf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64932dde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bd2460d4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b89ef7216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a9090d9c1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4d38796a4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ELDRE NYGAARDSGUTTERS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Børs'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987 212 713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