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299f0fcee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5a252c51d471a"/>
  </p:sldMasterIdLst>
  <p:sldIdLst>
    <p:sldId xmlns:r="http://schemas.openxmlformats.org/officeDocument/2006/relationships" id="256" r:id="Raa884a5794574973"/>
    <p:sldId xmlns:r="http://schemas.openxmlformats.org/officeDocument/2006/relationships" id="257" r:id="Rc626e2448e724fd2"/>
    <p:sldId xmlns:r="http://schemas.openxmlformats.org/officeDocument/2006/relationships" id="258" r:id="R432a95cae68c433f"/>
    <p:sldId xmlns:r="http://schemas.openxmlformats.org/officeDocument/2006/relationships" id="259" r:id="Rf55d014f9bd94465"/>
    <p:sldId xmlns:r="http://schemas.openxmlformats.org/officeDocument/2006/relationships" id="260" r:id="R17d68b5c7014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5a252c51d471a" /><Relationship Type="http://schemas.openxmlformats.org/officeDocument/2006/relationships/slide" Target="/ppt/slides/slide1.xml" Id="Raa884a5794574973" /><Relationship Type="http://schemas.openxmlformats.org/officeDocument/2006/relationships/slide" Target="/ppt/slides/slide2.xml" Id="Rc626e2448e724fd2" /><Relationship Type="http://schemas.openxmlformats.org/officeDocument/2006/relationships/slide" Target="/ppt/slides/slide3.xml" Id="R432a95cae68c433f" /><Relationship Type="http://schemas.openxmlformats.org/officeDocument/2006/relationships/slide" Target="/ppt/slides/slide4.xml" Id="Rf55d014f9bd94465" /><Relationship Type="http://schemas.openxmlformats.org/officeDocument/2006/relationships/slide" Target="/ppt/slides/slide5.xml" Id="R17d68b5c7014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a38305b59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e7867ded546ec" /><Relationship Type="http://schemas.openxmlformats.org/officeDocument/2006/relationships/theme" Target="/ppt/slideMasters/theme/theme1.xml" Id="Ra8b818cd3702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e7867ded5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6fcff4364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87733b2045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b2342c072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880c74b2947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6e888c2ec42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ELDRE NYGAARDSGUTTERS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ELDRE NYGAARDSGUTTERS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