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f4523a70af48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6ba721bbb64451"/>
  </p:sldMasterIdLst>
  <p:sldIdLst>
    <p:sldId xmlns:r="http://schemas.openxmlformats.org/officeDocument/2006/relationships" id="256" r:id="Rb2b8cf9ac2c849c7"/>
    <p:sldId xmlns:r="http://schemas.openxmlformats.org/officeDocument/2006/relationships" id="257" r:id="R44dabb24df9e414b"/>
    <p:sldId xmlns:r="http://schemas.openxmlformats.org/officeDocument/2006/relationships" id="258" r:id="R0e387c69a191430a"/>
    <p:sldId xmlns:r="http://schemas.openxmlformats.org/officeDocument/2006/relationships" id="259" r:id="R0653222c4e61462d"/>
    <p:sldId xmlns:r="http://schemas.openxmlformats.org/officeDocument/2006/relationships" id="260" r:id="R1a738888f46e4a13"/>
    <p:sldId xmlns:r="http://schemas.openxmlformats.org/officeDocument/2006/relationships" id="261" r:id="Re191664f96c243d3"/>
    <p:sldId xmlns:r="http://schemas.openxmlformats.org/officeDocument/2006/relationships" id="262" r:id="R702bbfaac875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ba721bbb64451" /><Relationship Type="http://schemas.openxmlformats.org/officeDocument/2006/relationships/slide" Target="/ppt/slides/slide1.xml" Id="Rb2b8cf9ac2c849c7" /><Relationship Type="http://schemas.openxmlformats.org/officeDocument/2006/relationships/slide" Target="/ppt/slides/slide2.xml" Id="R44dabb24df9e414b" /><Relationship Type="http://schemas.openxmlformats.org/officeDocument/2006/relationships/slide" Target="/ppt/slides/slide3.xml" Id="R0e387c69a191430a" /><Relationship Type="http://schemas.openxmlformats.org/officeDocument/2006/relationships/slide" Target="/ppt/slides/slide4.xml" Id="R0653222c4e61462d" /><Relationship Type="http://schemas.openxmlformats.org/officeDocument/2006/relationships/slide" Target="/ppt/slides/slide5.xml" Id="R1a738888f46e4a13" /><Relationship Type="http://schemas.openxmlformats.org/officeDocument/2006/relationships/slide" Target="/ppt/slides/slide6.xml" Id="Re191664f96c243d3" /><Relationship Type="http://schemas.openxmlformats.org/officeDocument/2006/relationships/slide" Target="/ppt/slides/slide7.xml" Id="R702bbfaac875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07f793fd54f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8fe91bc7c4281" /><Relationship Type="http://schemas.openxmlformats.org/officeDocument/2006/relationships/theme" Target="/ppt/slideMasters/theme/theme1.xml" Id="R0f2f86aa3d824f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8fe91bc7c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642c1428244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1332e74e946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64591bdb0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4248b31fe47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d78f452b440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062c6b060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c3919c990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611 977 000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579 416 000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2 263 660 000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www.viewledger.no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987 260 335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