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263746d63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8ec53ec1e460b"/>
  </p:sldMasterIdLst>
  <p:sldIdLst>
    <p:sldId xmlns:r="http://schemas.openxmlformats.org/officeDocument/2006/relationships" id="256" r:id="R389b5d6228e240b9"/>
    <p:sldId xmlns:r="http://schemas.openxmlformats.org/officeDocument/2006/relationships" id="257" r:id="R0ef84a4e6df64efb"/>
    <p:sldId xmlns:r="http://schemas.openxmlformats.org/officeDocument/2006/relationships" id="258" r:id="R5a5ef00304a74954"/>
    <p:sldId xmlns:r="http://schemas.openxmlformats.org/officeDocument/2006/relationships" id="259" r:id="Reba6ef16c3614ca0"/>
    <p:sldId xmlns:r="http://schemas.openxmlformats.org/officeDocument/2006/relationships" id="260" r:id="R7a4a169c68fc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8ec53ec1e460b" /><Relationship Type="http://schemas.openxmlformats.org/officeDocument/2006/relationships/slide" Target="/ppt/slides/slide1.xml" Id="R389b5d6228e240b9" /><Relationship Type="http://schemas.openxmlformats.org/officeDocument/2006/relationships/slide" Target="/ppt/slides/slide2.xml" Id="R0ef84a4e6df64efb" /><Relationship Type="http://schemas.openxmlformats.org/officeDocument/2006/relationships/slide" Target="/ppt/slides/slide3.xml" Id="R5a5ef00304a74954" /><Relationship Type="http://schemas.openxmlformats.org/officeDocument/2006/relationships/slide" Target="/ppt/slides/slide4.xml" Id="Reba6ef16c3614ca0" /><Relationship Type="http://schemas.openxmlformats.org/officeDocument/2006/relationships/slide" Target="/ppt/slides/slide5.xml" Id="R7a4a169c68fc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f12a71cbe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1d30e3bd4434" /><Relationship Type="http://schemas.openxmlformats.org/officeDocument/2006/relationships/theme" Target="/ppt/slideMasters/theme/theme1.xml" Id="R4b4ae968418a4f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d1d30e3bd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9e0222cc2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91b2bf2d7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2e8fddb01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b0143963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9fcd3935b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987 271 094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