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ee7810ac7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36ec95f9f4546"/>
  </p:sldMasterIdLst>
  <p:sldIdLst>
    <p:sldId xmlns:r="http://schemas.openxmlformats.org/officeDocument/2006/relationships" id="256" r:id="R4862c3ccd7de4c4f"/>
    <p:sldId xmlns:r="http://schemas.openxmlformats.org/officeDocument/2006/relationships" id="257" r:id="Re0529c1b0ca2435c"/>
    <p:sldId xmlns:r="http://schemas.openxmlformats.org/officeDocument/2006/relationships" id="258" r:id="R0e852b56adea4f81"/>
    <p:sldId xmlns:r="http://schemas.openxmlformats.org/officeDocument/2006/relationships" id="259" r:id="R1db9fa69fad941ed"/>
    <p:sldId xmlns:r="http://schemas.openxmlformats.org/officeDocument/2006/relationships" id="260" r:id="R3528c0fd44c0482b"/>
    <p:sldId xmlns:r="http://schemas.openxmlformats.org/officeDocument/2006/relationships" id="261" r:id="R700e869f65174abd"/>
    <p:sldId xmlns:r="http://schemas.openxmlformats.org/officeDocument/2006/relationships" id="262" r:id="R44b6247d92af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36ec95f9f4546" /><Relationship Type="http://schemas.openxmlformats.org/officeDocument/2006/relationships/slide" Target="/ppt/slides/slide1.xml" Id="R4862c3ccd7de4c4f" /><Relationship Type="http://schemas.openxmlformats.org/officeDocument/2006/relationships/slide" Target="/ppt/slides/slide2.xml" Id="Re0529c1b0ca2435c" /><Relationship Type="http://schemas.openxmlformats.org/officeDocument/2006/relationships/slide" Target="/ppt/slides/slide3.xml" Id="R0e852b56adea4f81" /><Relationship Type="http://schemas.openxmlformats.org/officeDocument/2006/relationships/slide" Target="/ppt/slides/slide4.xml" Id="R1db9fa69fad941ed" /><Relationship Type="http://schemas.openxmlformats.org/officeDocument/2006/relationships/slide" Target="/ppt/slides/slide5.xml" Id="R3528c0fd44c0482b" /><Relationship Type="http://schemas.openxmlformats.org/officeDocument/2006/relationships/slide" Target="/ppt/slides/slide6.xml" Id="R700e869f65174abd" /><Relationship Type="http://schemas.openxmlformats.org/officeDocument/2006/relationships/slide" Target="/ppt/slides/slide7.xml" Id="R44b6247d92af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28985183e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b99ed38b4093" /><Relationship Type="http://schemas.openxmlformats.org/officeDocument/2006/relationships/theme" Target="/ppt/slideMasters/theme/theme1.xml" Id="Rc691f5211ae6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bb99ed38b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d740bff2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afa371ea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5578f9a0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34f71cb0e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adb94ffe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be7d04a11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dbc4a8ee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FALKUM INVEST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120 167 025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114 473 958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123 201 174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