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53e2f5135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515288cd04da8"/>
  </p:sldMasterIdLst>
  <p:sldIdLst>
    <p:sldId xmlns:r="http://schemas.openxmlformats.org/officeDocument/2006/relationships" id="256" r:id="R93ee0d7429a1408a"/>
    <p:sldId xmlns:r="http://schemas.openxmlformats.org/officeDocument/2006/relationships" id="257" r:id="R9111ce07fee84c65"/>
    <p:sldId xmlns:r="http://schemas.openxmlformats.org/officeDocument/2006/relationships" id="258" r:id="Rdfb0f4635c034502"/>
    <p:sldId xmlns:r="http://schemas.openxmlformats.org/officeDocument/2006/relationships" id="259" r:id="Rd392735f95db4770"/>
    <p:sldId xmlns:r="http://schemas.openxmlformats.org/officeDocument/2006/relationships" id="260" r:id="Ra19b4e90f3274ac0"/>
    <p:sldId xmlns:r="http://schemas.openxmlformats.org/officeDocument/2006/relationships" id="261" r:id="R8fc06e546d4f43bb"/>
    <p:sldId xmlns:r="http://schemas.openxmlformats.org/officeDocument/2006/relationships" id="262" r:id="R193b7b8a8939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515288cd04da8" /><Relationship Type="http://schemas.openxmlformats.org/officeDocument/2006/relationships/slide" Target="/ppt/slides/slide1.xml" Id="R93ee0d7429a1408a" /><Relationship Type="http://schemas.openxmlformats.org/officeDocument/2006/relationships/slide" Target="/ppt/slides/slide2.xml" Id="R9111ce07fee84c65" /><Relationship Type="http://schemas.openxmlformats.org/officeDocument/2006/relationships/slide" Target="/ppt/slides/slide3.xml" Id="Rdfb0f4635c034502" /><Relationship Type="http://schemas.openxmlformats.org/officeDocument/2006/relationships/slide" Target="/ppt/slides/slide4.xml" Id="Rd392735f95db4770" /><Relationship Type="http://schemas.openxmlformats.org/officeDocument/2006/relationships/slide" Target="/ppt/slides/slide5.xml" Id="Ra19b4e90f3274ac0" /><Relationship Type="http://schemas.openxmlformats.org/officeDocument/2006/relationships/slide" Target="/ppt/slides/slide6.xml" Id="R8fc06e546d4f43bb" /><Relationship Type="http://schemas.openxmlformats.org/officeDocument/2006/relationships/slide" Target="/ppt/slides/slide7.xml" Id="R193b7b8a8939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9c1dd2c36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17497f12c44b2" /><Relationship Type="http://schemas.openxmlformats.org/officeDocument/2006/relationships/theme" Target="/ppt/slideMasters/theme/theme1.xml" Id="Rc13be67a728a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17497f12c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f274104c1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9bf7f394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5490929d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3701a841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7badbd443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f8255f9c2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649cd3ee8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127 018 670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161 370 052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HAUGLAND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HAUGLAND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987 336 501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