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9b982747e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edf0f793149bd"/>
  </p:sldMasterIdLst>
  <p:sldIdLst>
    <p:sldId xmlns:r="http://schemas.openxmlformats.org/officeDocument/2006/relationships" id="256" r:id="R7e8d155232a840a9"/>
    <p:sldId xmlns:r="http://schemas.openxmlformats.org/officeDocument/2006/relationships" id="257" r:id="R390bef42c2914ae5"/>
    <p:sldId xmlns:r="http://schemas.openxmlformats.org/officeDocument/2006/relationships" id="258" r:id="Red224a2dcc194ffd"/>
    <p:sldId xmlns:r="http://schemas.openxmlformats.org/officeDocument/2006/relationships" id="259" r:id="R637417fad5974c18"/>
    <p:sldId xmlns:r="http://schemas.openxmlformats.org/officeDocument/2006/relationships" id="260" r:id="R8495fe6f0e9f4451"/>
    <p:sldId xmlns:r="http://schemas.openxmlformats.org/officeDocument/2006/relationships" id="261" r:id="Rdac32aeecbfe4476"/>
    <p:sldId xmlns:r="http://schemas.openxmlformats.org/officeDocument/2006/relationships" id="262" r:id="R34d6b33521bf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edf0f793149bd" /><Relationship Type="http://schemas.openxmlformats.org/officeDocument/2006/relationships/slide" Target="/ppt/slides/slide1.xml" Id="R7e8d155232a840a9" /><Relationship Type="http://schemas.openxmlformats.org/officeDocument/2006/relationships/slide" Target="/ppt/slides/slide2.xml" Id="R390bef42c2914ae5" /><Relationship Type="http://schemas.openxmlformats.org/officeDocument/2006/relationships/slide" Target="/ppt/slides/slide3.xml" Id="Red224a2dcc194ffd" /><Relationship Type="http://schemas.openxmlformats.org/officeDocument/2006/relationships/slide" Target="/ppt/slides/slide4.xml" Id="R637417fad5974c18" /><Relationship Type="http://schemas.openxmlformats.org/officeDocument/2006/relationships/slide" Target="/ppt/slides/slide5.xml" Id="R8495fe6f0e9f4451" /><Relationship Type="http://schemas.openxmlformats.org/officeDocument/2006/relationships/slide" Target="/ppt/slides/slide6.xml" Id="Rdac32aeecbfe4476" /><Relationship Type="http://schemas.openxmlformats.org/officeDocument/2006/relationships/slide" Target="/ppt/slides/slide7.xml" Id="R34d6b33521bf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2c4778aa445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5d3e1f4e496a" /><Relationship Type="http://schemas.openxmlformats.org/officeDocument/2006/relationships/theme" Target="/ppt/slideMasters/theme/theme1.xml" Id="R7e3a17d42a87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c5d3e1f4e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283b98d00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0ff7b1cc84c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d37b2fd96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9a3b2e62445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4dc6d459b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cbf9e8a4c4b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26778395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 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 H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736 750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ERIK FJELL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987 381 116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 H AS</a:t>
            </a:r>
          </a:p>
        </p:txBody>
      </p:sp>
    </p:spTree>
  </p:cSld>
  <p:clrMapOvr>
    <a:masterClrMapping xmlns:a="http://schemas.openxmlformats.org/drawingml/2006/main"/>
  </p:clrMapOvr>
</p:sld>
</file>