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d2f6a2bf4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bc5cbd79a4425"/>
  </p:sldMasterIdLst>
  <p:sldIdLst>
    <p:sldId xmlns:r="http://schemas.openxmlformats.org/officeDocument/2006/relationships" id="256" r:id="Rff2148128be14768"/>
    <p:sldId xmlns:r="http://schemas.openxmlformats.org/officeDocument/2006/relationships" id="257" r:id="Re91730b931de4a26"/>
    <p:sldId xmlns:r="http://schemas.openxmlformats.org/officeDocument/2006/relationships" id="258" r:id="R82287257197144b3"/>
    <p:sldId xmlns:r="http://schemas.openxmlformats.org/officeDocument/2006/relationships" id="259" r:id="Rdf4ab58abd5c4fa9"/>
    <p:sldId xmlns:r="http://schemas.openxmlformats.org/officeDocument/2006/relationships" id="260" r:id="Reee974c2960d41a2"/>
    <p:sldId xmlns:r="http://schemas.openxmlformats.org/officeDocument/2006/relationships" id="261" r:id="Rd784b406177a4137"/>
    <p:sldId xmlns:r="http://schemas.openxmlformats.org/officeDocument/2006/relationships" id="262" r:id="R72274ae7bc30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bc5cbd79a4425" /><Relationship Type="http://schemas.openxmlformats.org/officeDocument/2006/relationships/slide" Target="/ppt/slides/slide1.xml" Id="Rff2148128be14768" /><Relationship Type="http://schemas.openxmlformats.org/officeDocument/2006/relationships/slide" Target="/ppt/slides/slide2.xml" Id="Re91730b931de4a26" /><Relationship Type="http://schemas.openxmlformats.org/officeDocument/2006/relationships/slide" Target="/ppt/slides/slide3.xml" Id="R82287257197144b3" /><Relationship Type="http://schemas.openxmlformats.org/officeDocument/2006/relationships/slide" Target="/ppt/slides/slide4.xml" Id="Rdf4ab58abd5c4fa9" /><Relationship Type="http://schemas.openxmlformats.org/officeDocument/2006/relationships/slide" Target="/ppt/slides/slide5.xml" Id="Reee974c2960d41a2" /><Relationship Type="http://schemas.openxmlformats.org/officeDocument/2006/relationships/slide" Target="/ppt/slides/slide6.xml" Id="Rd784b406177a4137" /><Relationship Type="http://schemas.openxmlformats.org/officeDocument/2006/relationships/slide" Target="/ppt/slides/slide7.xml" Id="R72274ae7bc30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467143d0b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b4c0c390540eb" /><Relationship Type="http://schemas.openxmlformats.org/officeDocument/2006/relationships/theme" Target="/ppt/slideMasters/theme/theme1.xml" Id="R560f1e2ca3bd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b4c0c3905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875735fa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fe026c6d1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fb629ca2c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66b40a4af46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a2cc5a653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7906a8f8040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b477f0626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