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398129149c42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210ea42b0a4d3e"/>
  </p:sldMasterIdLst>
  <p:sldIdLst>
    <p:sldId xmlns:r="http://schemas.openxmlformats.org/officeDocument/2006/relationships" id="256" r:id="R0669677d69ed408b"/>
    <p:sldId xmlns:r="http://schemas.openxmlformats.org/officeDocument/2006/relationships" id="257" r:id="R1e684c29f2ed4cbe"/>
    <p:sldId xmlns:r="http://schemas.openxmlformats.org/officeDocument/2006/relationships" id="258" r:id="R14abfc4f9d39468c"/>
    <p:sldId xmlns:r="http://schemas.openxmlformats.org/officeDocument/2006/relationships" id="259" r:id="Rba1223a9495f4800"/>
    <p:sldId xmlns:r="http://schemas.openxmlformats.org/officeDocument/2006/relationships" id="260" r:id="R360b1368517c4f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210ea42b0a4d3e" /><Relationship Type="http://schemas.openxmlformats.org/officeDocument/2006/relationships/slide" Target="/ppt/slides/slide1.xml" Id="R0669677d69ed408b" /><Relationship Type="http://schemas.openxmlformats.org/officeDocument/2006/relationships/slide" Target="/ppt/slides/slide2.xml" Id="R1e684c29f2ed4cbe" /><Relationship Type="http://schemas.openxmlformats.org/officeDocument/2006/relationships/slide" Target="/ppt/slides/slide3.xml" Id="R14abfc4f9d39468c" /><Relationship Type="http://schemas.openxmlformats.org/officeDocument/2006/relationships/slide" Target="/ppt/slides/slide4.xml" Id="Rba1223a9495f4800" /><Relationship Type="http://schemas.openxmlformats.org/officeDocument/2006/relationships/slide" Target="/ppt/slides/slide5.xml" Id="R360b1368517c4f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8dcbaf48ff45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4171a708174b81" /><Relationship Type="http://schemas.openxmlformats.org/officeDocument/2006/relationships/theme" Target="/ppt/slideMasters/theme/theme1.xml" Id="R2be381b5f9db40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4171a708174b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9a53e2f044d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a4a3647ab48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5208fa6ae44e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bea5c791d41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f584cbb2d4f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SKJERSTAD OG MISVÆR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SKJERSTAD OG MISVÆR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SKJERSTAD OG MISVÆR SOKN ble etablert [år] og holder til i Misvær.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SKJERSTAD OG MISVÆR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SKJERSTAD OG MISVÆR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SKJERSTAD OG MISVÆR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Kulturveien 3576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8100 Misvær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50 03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skjerstadmisvar.menighet@kirken.no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kirken.no/skjerstad-misvar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987 428 651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SKJERSTAD OG MISVÆR SOKN</a:t>
            </a:r>
          </a:p>
        </p:txBody>
      </p:sp>
    </p:spTree>
  </p:cSld>
  <p:clrMapOvr>
    <a:masterClrMapping xmlns:a="http://schemas.openxmlformats.org/drawingml/2006/main"/>
  </p:clrMapOvr>
</p:sld>
</file>