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f189a8d9a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3185b548b46a3"/>
  </p:sldMasterIdLst>
  <p:sldIdLst>
    <p:sldId xmlns:r="http://schemas.openxmlformats.org/officeDocument/2006/relationships" id="256" r:id="R6cee8226d6fe4d65"/>
    <p:sldId xmlns:r="http://schemas.openxmlformats.org/officeDocument/2006/relationships" id="257" r:id="Rbddfa4b11b4d448f"/>
    <p:sldId xmlns:r="http://schemas.openxmlformats.org/officeDocument/2006/relationships" id="258" r:id="Rd3eca86f96834691"/>
    <p:sldId xmlns:r="http://schemas.openxmlformats.org/officeDocument/2006/relationships" id="259" r:id="R10bc3821c9434031"/>
    <p:sldId xmlns:r="http://schemas.openxmlformats.org/officeDocument/2006/relationships" id="260" r:id="R1d82afb78b354f47"/>
    <p:sldId xmlns:r="http://schemas.openxmlformats.org/officeDocument/2006/relationships" id="261" r:id="R03e3df0e807345e9"/>
    <p:sldId xmlns:r="http://schemas.openxmlformats.org/officeDocument/2006/relationships" id="262" r:id="R2a7cff5b7583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3185b548b46a3" /><Relationship Type="http://schemas.openxmlformats.org/officeDocument/2006/relationships/slide" Target="/ppt/slides/slide1.xml" Id="R6cee8226d6fe4d65" /><Relationship Type="http://schemas.openxmlformats.org/officeDocument/2006/relationships/slide" Target="/ppt/slides/slide2.xml" Id="Rbddfa4b11b4d448f" /><Relationship Type="http://schemas.openxmlformats.org/officeDocument/2006/relationships/slide" Target="/ppt/slides/slide3.xml" Id="Rd3eca86f96834691" /><Relationship Type="http://schemas.openxmlformats.org/officeDocument/2006/relationships/slide" Target="/ppt/slides/slide4.xml" Id="R10bc3821c9434031" /><Relationship Type="http://schemas.openxmlformats.org/officeDocument/2006/relationships/slide" Target="/ppt/slides/slide5.xml" Id="R1d82afb78b354f47" /><Relationship Type="http://schemas.openxmlformats.org/officeDocument/2006/relationships/slide" Target="/ppt/slides/slide6.xml" Id="R03e3df0e807345e9" /><Relationship Type="http://schemas.openxmlformats.org/officeDocument/2006/relationships/slide" Target="/ppt/slides/slide7.xml" Id="R2a7cff5b7583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dcf410e9a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02efd49842c8" /><Relationship Type="http://schemas.openxmlformats.org/officeDocument/2006/relationships/theme" Target="/ppt/slideMasters/theme/theme1.xml" Id="R2a3473b851d9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602efd498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621e2170b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8ee5bfc6e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29c9023f40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d6e93265340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27c3d43d0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273dab1c5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1ae398e62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REGNSKAP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18 353 319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6 591 211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KAMPENHØI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 INVESTERING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57 46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987 433 574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REGNSKAP AS</a:t>
            </a:r>
          </a:p>
        </p:txBody>
      </p:sp>
    </p:spTree>
  </p:cSld>
  <p:clrMapOvr>
    <a:masterClrMapping xmlns:a="http://schemas.openxmlformats.org/drawingml/2006/main"/>
  </p:clrMapOvr>
</p:sld>
</file>