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3729175a042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f6b507d6714fb8"/>
  </p:sldMasterIdLst>
  <p:sldIdLst>
    <p:sldId xmlns:r="http://schemas.openxmlformats.org/officeDocument/2006/relationships" id="256" r:id="R93c6923bcf2c45f6"/>
    <p:sldId xmlns:r="http://schemas.openxmlformats.org/officeDocument/2006/relationships" id="257" r:id="R1c0496968e184902"/>
    <p:sldId xmlns:r="http://schemas.openxmlformats.org/officeDocument/2006/relationships" id="258" r:id="Ra101757751134e5f"/>
    <p:sldId xmlns:r="http://schemas.openxmlformats.org/officeDocument/2006/relationships" id="259" r:id="R2440e8705bc54460"/>
    <p:sldId xmlns:r="http://schemas.openxmlformats.org/officeDocument/2006/relationships" id="260" r:id="Re192a466e85849ee"/>
    <p:sldId xmlns:r="http://schemas.openxmlformats.org/officeDocument/2006/relationships" id="261" r:id="Rf22630416dec46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f6b507d6714fb8" /><Relationship Type="http://schemas.openxmlformats.org/officeDocument/2006/relationships/slide" Target="/ppt/slides/slide1.xml" Id="R93c6923bcf2c45f6" /><Relationship Type="http://schemas.openxmlformats.org/officeDocument/2006/relationships/slide" Target="/ppt/slides/slide2.xml" Id="R1c0496968e184902" /><Relationship Type="http://schemas.openxmlformats.org/officeDocument/2006/relationships/slide" Target="/ppt/slides/slide3.xml" Id="Ra101757751134e5f" /><Relationship Type="http://schemas.openxmlformats.org/officeDocument/2006/relationships/slide" Target="/ppt/slides/slide4.xml" Id="R2440e8705bc54460" /><Relationship Type="http://schemas.openxmlformats.org/officeDocument/2006/relationships/slide" Target="/ppt/slides/slide5.xml" Id="Re192a466e85849ee" /><Relationship Type="http://schemas.openxmlformats.org/officeDocument/2006/relationships/slide" Target="/ppt/slides/slide6.xml" Id="Rf22630416dec46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50bd5d95c48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a01b79cfd4416" /><Relationship Type="http://schemas.openxmlformats.org/officeDocument/2006/relationships/theme" Target="/ppt/slideMasters/theme/theme1.xml" Id="R7f85cab3e8b245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a01b79cfd44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0c91e8fd64b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bc97182a940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ab52511a5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bbc2b029244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8bebf4d5443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8c83a9a004d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