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450318a7f74a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b53630dc454779"/>
  </p:sldMasterIdLst>
  <p:sldIdLst>
    <p:sldId xmlns:r="http://schemas.openxmlformats.org/officeDocument/2006/relationships" id="256" r:id="Rdd72c6b798964888"/>
    <p:sldId xmlns:r="http://schemas.openxmlformats.org/officeDocument/2006/relationships" id="257" r:id="R5ccb97be60484bda"/>
    <p:sldId xmlns:r="http://schemas.openxmlformats.org/officeDocument/2006/relationships" id="258" r:id="R91a18e20253b48f4"/>
    <p:sldId xmlns:r="http://schemas.openxmlformats.org/officeDocument/2006/relationships" id="259" r:id="R9a0740df833b464d"/>
    <p:sldId xmlns:r="http://schemas.openxmlformats.org/officeDocument/2006/relationships" id="260" r:id="R09d9f4c6635b4c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53630dc454779" /><Relationship Type="http://schemas.openxmlformats.org/officeDocument/2006/relationships/slide" Target="/ppt/slides/slide1.xml" Id="Rdd72c6b798964888" /><Relationship Type="http://schemas.openxmlformats.org/officeDocument/2006/relationships/slide" Target="/ppt/slides/slide2.xml" Id="R5ccb97be60484bda" /><Relationship Type="http://schemas.openxmlformats.org/officeDocument/2006/relationships/slide" Target="/ppt/slides/slide3.xml" Id="R91a18e20253b48f4" /><Relationship Type="http://schemas.openxmlformats.org/officeDocument/2006/relationships/slide" Target="/ppt/slides/slide4.xml" Id="R9a0740df833b464d" /><Relationship Type="http://schemas.openxmlformats.org/officeDocument/2006/relationships/slide" Target="/ppt/slides/slide5.xml" Id="R09d9f4c6635b4c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18f66cd72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90a893d6d419f" /><Relationship Type="http://schemas.openxmlformats.org/officeDocument/2006/relationships/theme" Target="/ppt/slideMasters/theme/theme1.xml" Id="R2686175e2b0a44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090a893d6d41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79635ba13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754618376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78f23057942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82f0fc345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5467c147649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NORIPTEL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