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a11bc743d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087d501ed402d"/>
  </p:sldMasterIdLst>
  <p:sldIdLst>
    <p:sldId xmlns:r="http://schemas.openxmlformats.org/officeDocument/2006/relationships" id="256" r:id="R9b75a32371e34a4a"/>
    <p:sldId xmlns:r="http://schemas.openxmlformats.org/officeDocument/2006/relationships" id="257" r:id="Rb53b37bdc47048ee"/>
    <p:sldId xmlns:r="http://schemas.openxmlformats.org/officeDocument/2006/relationships" id="258" r:id="R9e3d70f7f86342f6"/>
    <p:sldId xmlns:r="http://schemas.openxmlformats.org/officeDocument/2006/relationships" id="259" r:id="Rd607ae99eda54c54"/>
    <p:sldId xmlns:r="http://schemas.openxmlformats.org/officeDocument/2006/relationships" id="260" r:id="Rb754e204cb5a4483"/>
    <p:sldId xmlns:r="http://schemas.openxmlformats.org/officeDocument/2006/relationships" id="261" r:id="Re726db8fc8df4f68"/>
    <p:sldId xmlns:r="http://schemas.openxmlformats.org/officeDocument/2006/relationships" id="262" r:id="R45e65fd9d457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087d501ed402d" /><Relationship Type="http://schemas.openxmlformats.org/officeDocument/2006/relationships/slide" Target="/ppt/slides/slide1.xml" Id="R9b75a32371e34a4a" /><Relationship Type="http://schemas.openxmlformats.org/officeDocument/2006/relationships/slide" Target="/ppt/slides/slide2.xml" Id="Rb53b37bdc47048ee" /><Relationship Type="http://schemas.openxmlformats.org/officeDocument/2006/relationships/slide" Target="/ppt/slides/slide3.xml" Id="R9e3d70f7f86342f6" /><Relationship Type="http://schemas.openxmlformats.org/officeDocument/2006/relationships/slide" Target="/ppt/slides/slide4.xml" Id="Rd607ae99eda54c54" /><Relationship Type="http://schemas.openxmlformats.org/officeDocument/2006/relationships/slide" Target="/ppt/slides/slide5.xml" Id="Rb754e204cb5a4483" /><Relationship Type="http://schemas.openxmlformats.org/officeDocument/2006/relationships/slide" Target="/ppt/slides/slide6.xml" Id="Re726db8fc8df4f68" /><Relationship Type="http://schemas.openxmlformats.org/officeDocument/2006/relationships/slide" Target="/ppt/slides/slide7.xml" Id="R45e65fd9d457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eec363410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f9620fd3a4fb9" /><Relationship Type="http://schemas.openxmlformats.org/officeDocument/2006/relationships/theme" Target="/ppt/slideMasters/theme/theme1.xml" Id="R556e4e5b6b28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f9620fd3a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42873f7a8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68e02bd2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276731c9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40c23b27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a19aec54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d3adde84f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958c5569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987 437 693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