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514ecb898e4f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f82c594b03456a"/>
  </p:sldMasterIdLst>
  <p:sldIdLst>
    <p:sldId xmlns:r="http://schemas.openxmlformats.org/officeDocument/2006/relationships" id="256" r:id="R9ec540e55c204ef4"/>
    <p:sldId xmlns:r="http://schemas.openxmlformats.org/officeDocument/2006/relationships" id="257" r:id="R941a44f092e84e2c"/>
    <p:sldId xmlns:r="http://schemas.openxmlformats.org/officeDocument/2006/relationships" id="258" r:id="Rddeb587d19b64299"/>
    <p:sldId xmlns:r="http://schemas.openxmlformats.org/officeDocument/2006/relationships" id="259" r:id="Rb7288f6d4e0d4391"/>
    <p:sldId xmlns:r="http://schemas.openxmlformats.org/officeDocument/2006/relationships" id="260" r:id="R84486df52a66432d"/>
    <p:sldId xmlns:r="http://schemas.openxmlformats.org/officeDocument/2006/relationships" id="261" r:id="R8d53eccb7e3b4e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82c594b03456a" /><Relationship Type="http://schemas.openxmlformats.org/officeDocument/2006/relationships/slide" Target="/ppt/slides/slide1.xml" Id="R9ec540e55c204ef4" /><Relationship Type="http://schemas.openxmlformats.org/officeDocument/2006/relationships/slide" Target="/ppt/slides/slide2.xml" Id="R941a44f092e84e2c" /><Relationship Type="http://schemas.openxmlformats.org/officeDocument/2006/relationships/slide" Target="/ppt/slides/slide3.xml" Id="Rddeb587d19b64299" /><Relationship Type="http://schemas.openxmlformats.org/officeDocument/2006/relationships/slide" Target="/ppt/slides/slide4.xml" Id="Rb7288f6d4e0d4391" /><Relationship Type="http://schemas.openxmlformats.org/officeDocument/2006/relationships/slide" Target="/ppt/slides/slide5.xml" Id="R84486df52a66432d" /><Relationship Type="http://schemas.openxmlformats.org/officeDocument/2006/relationships/slide" Target="/ppt/slides/slide6.xml" Id="R8d53eccb7e3b4e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e7092d55b46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087058e7542d1" /><Relationship Type="http://schemas.openxmlformats.org/officeDocument/2006/relationships/theme" Target="/ppt/slideMasters/theme/theme1.xml" Id="R05ef731a915b4d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2087058e7542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0f943faf44b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42839d6304d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e40e4889c4a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64c4e023b4d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593bcf56449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38fd6739942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172 296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26 956 848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29 263 335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38 482 981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Kristianiasvingen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em@icon-cg.com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987 460 016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