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f33c6bc64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aac2204c04423"/>
  </p:sldMasterIdLst>
  <p:sldIdLst>
    <p:sldId xmlns:r="http://schemas.openxmlformats.org/officeDocument/2006/relationships" id="256" r:id="R60fe5286ed154636"/>
    <p:sldId xmlns:r="http://schemas.openxmlformats.org/officeDocument/2006/relationships" id="257" r:id="R231e8df37c5045c0"/>
    <p:sldId xmlns:r="http://schemas.openxmlformats.org/officeDocument/2006/relationships" id="258" r:id="R4b0e6a6641064ca0"/>
    <p:sldId xmlns:r="http://schemas.openxmlformats.org/officeDocument/2006/relationships" id="259" r:id="Rba37d43c974c4c85"/>
    <p:sldId xmlns:r="http://schemas.openxmlformats.org/officeDocument/2006/relationships" id="260" r:id="R85ce81c4fd624a6c"/>
    <p:sldId xmlns:r="http://schemas.openxmlformats.org/officeDocument/2006/relationships" id="261" r:id="Rd62a2450927c45f3"/>
    <p:sldId xmlns:r="http://schemas.openxmlformats.org/officeDocument/2006/relationships" id="262" r:id="Re390b52e29ae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aac2204c04423" /><Relationship Type="http://schemas.openxmlformats.org/officeDocument/2006/relationships/slide" Target="/ppt/slides/slide1.xml" Id="R60fe5286ed154636" /><Relationship Type="http://schemas.openxmlformats.org/officeDocument/2006/relationships/slide" Target="/ppt/slides/slide2.xml" Id="R231e8df37c5045c0" /><Relationship Type="http://schemas.openxmlformats.org/officeDocument/2006/relationships/slide" Target="/ppt/slides/slide3.xml" Id="R4b0e6a6641064ca0" /><Relationship Type="http://schemas.openxmlformats.org/officeDocument/2006/relationships/slide" Target="/ppt/slides/slide4.xml" Id="Rba37d43c974c4c85" /><Relationship Type="http://schemas.openxmlformats.org/officeDocument/2006/relationships/slide" Target="/ppt/slides/slide5.xml" Id="R85ce81c4fd624a6c" /><Relationship Type="http://schemas.openxmlformats.org/officeDocument/2006/relationships/slide" Target="/ppt/slides/slide6.xml" Id="Rd62a2450927c45f3" /><Relationship Type="http://schemas.openxmlformats.org/officeDocument/2006/relationships/slide" Target="/ppt/slides/slide7.xml" Id="Re390b52e29ae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a880490f3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83712b3c14a0e" /><Relationship Type="http://schemas.openxmlformats.org/officeDocument/2006/relationships/theme" Target="/ppt/slideMasters/theme/theme1.xml" Id="Rdca34385c43a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83712b3c1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00ae5c479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7e47c60d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4283c1c4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a14a77d7c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b9382ec64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3140ee8fc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45c4a196e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 TIME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 TIME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26 375 146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10 301 279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DÆHLI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JAHREN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JAHN PETTER JOHNSGARD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987 484 330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