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69ed8d184c4c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eecaf9e024c0d"/>
  </p:sldMasterIdLst>
  <p:sldIdLst>
    <p:sldId xmlns:r="http://schemas.openxmlformats.org/officeDocument/2006/relationships" id="256" r:id="R15fdade530d1415f"/>
    <p:sldId xmlns:r="http://schemas.openxmlformats.org/officeDocument/2006/relationships" id="257" r:id="Raf108d6468814492"/>
    <p:sldId xmlns:r="http://schemas.openxmlformats.org/officeDocument/2006/relationships" id="258" r:id="R81d8925460064c3d"/>
    <p:sldId xmlns:r="http://schemas.openxmlformats.org/officeDocument/2006/relationships" id="259" r:id="Rc6bc3fabbbd645ee"/>
    <p:sldId xmlns:r="http://schemas.openxmlformats.org/officeDocument/2006/relationships" id="260" r:id="R66b92d73f7f94679"/>
    <p:sldId xmlns:r="http://schemas.openxmlformats.org/officeDocument/2006/relationships" id="261" r:id="R83f051c4c2434f34"/>
    <p:sldId xmlns:r="http://schemas.openxmlformats.org/officeDocument/2006/relationships" id="262" r:id="R51c23fd49cc2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eecaf9e024c0d" /><Relationship Type="http://schemas.openxmlformats.org/officeDocument/2006/relationships/slide" Target="/ppt/slides/slide1.xml" Id="R15fdade530d1415f" /><Relationship Type="http://schemas.openxmlformats.org/officeDocument/2006/relationships/slide" Target="/ppt/slides/slide2.xml" Id="Raf108d6468814492" /><Relationship Type="http://schemas.openxmlformats.org/officeDocument/2006/relationships/slide" Target="/ppt/slides/slide3.xml" Id="R81d8925460064c3d" /><Relationship Type="http://schemas.openxmlformats.org/officeDocument/2006/relationships/slide" Target="/ppt/slides/slide4.xml" Id="Rc6bc3fabbbd645ee" /><Relationship Type="http://schemas.openxmlformats.org/officeDocument/2006/relationships/slide" Target="/ppt/slides/slide5.xml" Id="R66b92d73f7f94679" /><Relationship Type="http://schemas.openxmlformats.org/officeDocument/2006/relationships/slide" Target="/ppt/slides/slide6.xml" Id="R83f051c4c2434f34" /><Relationship Type="http://schemas.openxmlformats.org/officeDocument/2006/relationships/slide" Target="/ppt/slides/slide7.xml" Id="R51c23fd49cc2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fabb1c1e049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e37dfc3394edf" /><Relationship Type="http://schemas.openxmlformats.org/officeDocument/2006/relationships/theme" Target="/ppt/slideMasters/theme/theme1.xml" Id="R05d66650927c40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e37dfc3394e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e7b3c6df246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fe48753de4e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0c445123f41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a55b6b1f24a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8fa1b0caa4b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9bf7931674f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40282abf541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LIMONE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1 622 471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−3 670 921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7 697 979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104 505 941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126 608 209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HEGLAND LAURITZEN  –  97,0 %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ØYVIND LAURITZEN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HEGLAND LAURITZEN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Evangervegen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5704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34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987 505 060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LIMONE AS</a:t>
            </a:r>
          </a:p>
        </p:txBody>
      </p:sp>
    </p:spTree>
  </p:cSld>
  <p:clrMapOvr>
    <a:masterClrMapping xmlns:a="http://schemas.openxmlformats.org/drawingml/2006/main"/>
  </p:clrMapOvr>
</p:sld>
</file>