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3b861dcd5d4d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411ad5666f443c"/>
  </p:sldMasterIdLst>
  <p:sldIdLst>
    <p:sldId xmlns:r="http://schemas.openxmlformats.org/officeDocument/2006/relationships" id="256" r:id="R4facc21c62f54829"/>
    <p:sldId xmlns:r="http://schemas.openxmlformats.org/officeDocument/2006/relationships" id="257" r:id="R04c570ff3dc64ced"/>
    <p:sldId xmlns:r="http://schemas.openxmlformats.org/officeDocument/2006/relationships" id="258" r:id="Rd3447d12bfdd477b"/>
    <p:sldId xmlns:r="http://schemas.openxmlformats.org/officeDocument/2006/relationships" id="259" r:id="Rfadd132fdb4443f0"/>
    <p:sldId xmlns:r="http://schemas.openxmlformats.org/officeDocument/2006/relationships" id="260" r:id="Rdb43a484687b4699"/>
    <p:sldId xmlns:r="http://schemas.openxmlformats.org/officeDocument/2006/relationships" id="261" r:id="Rd1f76ae47f9d442b"/>
    <p:sldId xmlns:r="http://schemas.openxmlformats.org/officeDocument/2006/relationships" id="262" r:id="R4cd594e9825c47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411ad5666f443c" /><Relationship Type="http://schemas.openxmlformats.org/officeDocument/2006/relationships/slide" Target="/ppt/slides/slide1.xml" Id="R4facc21c62f54829" /><Relationship Type="http://schemas.openxmlformats.org/officeDocument/2006/relationships/slide" Target="/ppt/slides/slide2.xml" Id="R04c570ff3dc64ced" /><Relationship Type="http://schemas.openxmlformats.org/officeDocument/2006/relationships/slide" Target="/ppt/slides/slide3.xml" Id="Rd3447d12bfdd477b" /><Relationship Type="http://schemas.openxmlformats.org/officeDocument/2006/relationships/slide" Target="/ppt/slides/slide4.xml" Id="Rfadd132fdb4443f0" /><Relationship Type="http://schemas.openxmlformats.org/officeDocument/2006/relationships/slide" Target="/ppt/slides/slide5.xml" Id="Rdb43a484687b4699" /><Relationship Type="http://schemas.openxmlformats.org/officeDocument/2006/relationships/slide" Target="/ppt/slides/slide6.xml" Id="Rd1f76ae47f9d442b" /><Relationship Type="http://schemas.openxmlformats.org/officeDocument/2006/relationships/slide" Target="/ppt/slides/slide7.xml" Id="R4cd594e9825c47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1c0a03eda942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1dec39b324883" /><Relationship Type="http://schemas.openxmlformats.org/officeDocument/2006/relationships/theme" Target="/ppt/slideMasters/theme/theme1.xml" Id="R1a6656d16e3d4e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81dec39b3248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276c5ed8143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249d7def74b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c5978ba134f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f4e27774f4d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a5e24ec8a43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91088539e42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b7258d71749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TDK MEDIA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TDK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TDK MEDIA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TDK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TDK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TDK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36 884 591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7 490 966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4 262 696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3 553 240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33 121 678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TDK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ROAR DAHL KNUDSEN  –  91,0 %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JUSTIN SELNES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TDK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Sandbæklia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1613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truls@tdkmedia.no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987 510 714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TDK MEDIA AS</a:t>
            </a:r>
          </a:p>
        </p:txBody>
      </p:sp>
    </p:spTree>
  </p:cSld>
  <p:clrMapOvr>
    <a:masterClrMapping xmlns:a="http://schemas.openxmlformats.org/drawingml/2006/main"/>
  </p:clrMapOvr>
</p:sld>
</file>