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d7cf2358f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00b5f20a440a2"/>
  </p:sldMasterIdLst>
  <p:sldIdLst>
    <p:sldId xmlns:r="http://schemas.openxmlformats.org/officeDocument/2006/relationships" id="256" r:id="Rb49a4ab815a249fa"/>
    <p:sldId xmlns:r="http://schemas.openxmlformats.org/officeDocument/2006/relationships" id="257" r:id="Ra50b9773d14f48f4"/>
    <p:sldId xmlns:r="http://schemas.openxmlformats.org/officeDocument/2006/relationships" id="258" r:id="Ra9597ff3e4ca49b3"/>
    <p:sldId xmlns:r="http://schemas.openxmlformats.org/officeDocument/2006/relationships" id="259" r:id="Rcabe39f38a784bb6"/>
    <p:sldId xmlns:r="http://schemas.openxmlformats.org/officeDocument/2006/relationships" id="260" r:id="R6d89f1493b174c65"/>
    <p:sldId xmlns:r="http://schemas.openxmlformats.org/officeDocument/2006/relationships" id="261" r:id="Raf91e2230db14a32"/>
    <p:sldId xmlns:r="http://schemas.openxmlformats.org/officeDocument/2006/relationships" id="262" r:id="R81af5a327838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00b5f20a440a2" /><Relationship Type="http://schemas.openxmlformats.org/officeDocument/2006/relationships/slide" Target="/ppt/slides/slide1.xml" Id="Rb49a4ab815a249fa" /><Relationship Type="http://schemas.openxmlformats.org/officeDocument/2006/relationships/slide" Target="/ppt/slides/slide2.xml" Id="Ra50b9773d14f48f4" /><Relationship Type="http://schemas.openxmlformats.org/officeDocument/2006/relationships/slide" Target="/ppt/slides/slide3.xml" Id="Ra9597ff3e4ca49b3" /><Relationship Type="http://schemas.openxmlformats.org/officeDocument/2006/relationships/slide" Target="/ppt/slides/slide4.xml" Id="Rcabe39f38a784bb6" /><Relationship Type="http://schemas.openxmlformats.org/officeDocument/2006/relationships/slide" Target="/ppt/slides/slide5.xml" Id="R6d89f1493b174c65" /><Relationship Type="http://schemas.openxmlformats.org/officeDocument/2006/relationships/slide" Target="/ppt/slides/slide6.xml" Id="Raf91e2230db14a32" /><Relationship Type="http://schemas.openxmlformats.org/officeDocument/2006/relationships/slide" Target="/ppt/slides/slide7.xml" Id="R81af5a327838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27e2ec891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b6f86cdd34255" /><Relationship Type="http://schemas.openxmlformats.org/officeDocument/2006/relationships/theme" Target="/ppt/slideMasters/theme/theme1.xml" Id="R6d2f7bd73732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b6f86cdd3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85f15a409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ff44ffc45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754685fc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c9f6d3bb9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5ed4e26e8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da059a199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f0a5cb5e1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